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19" r:id="rId2"/>
  </p:sldMasterIdLst>
  <p:notesMasterIdLst>
    <p:notesMasterId r:id="rId40"/>
  </p:notesMasterIdLst>
  <p:sldIdLst>
    <p:sldId id="398" r:id="rId3"/>
    <p:sldId id="584" r:id="rId4"/>
    <p:sldId id="365" r:id="rId5"/>
    <p:sldId id="366" r:id="rId6"/>
    <p:sldId id="403" r:id="rId7"/>
    <p:sldId id="331" r:id="rId8"/>
    <p:sldId id="332" r:id="rId9"/>
    <p:sldId id="367" r:id="rId10"/>
    <p:sldId id="368" r:id="rId11"/>
    <p:sldId id="335" r:id="rId12"/>
    <p:sldId id="400" r:id="rId13"/>
    <p:sldId id="337" r:id="rId14"/>
    <p:sldId id="363" r:id="rId15"/>
    <p:sldId id="339" r:id="rId16"/>
    <p:sldId id="340" r:id="rId17"/>
    <p:sldId id="341" r:id="rId18"/>
    <p:sldId id="343" r:id="rId19"/>
    <p:sldId id="344" r:id="rId20"/>
    <p:sldId id="345" r:id="rId21"/>
    <p:sldId id="370" r:id="rId22"/>
    <p:sldId id="347" r:id="rId23"/>
    <p:sldId id="371" r:id="rId24"/>
    <p:sldId id="349" r:id="rId25"/>
    <p:sldId id="350" r:id="rId26"/>
    <p:sldId id="351" r:id="rId27"/>
    <p:sldId id="353" r:id="rId28"/>
    <p:sldId id="354" r:id="rId29"/>
    <p:sldId id="352" r:id="rId30"/>
    <p:sldId id="355" r:id="rId31"/>
    <p:sldId id="356" r:id="rId32"/>
    <p:sldId id="372" r:id="rId33"/>
    <p:sldId id="358" r:id="rId34"/>
    <p:sldId id="359" r:id="rId35"/>
    <p:sldId id="401" r:id="rId36"/>
    <p:sldId id="361" r:id="rId37"/>
    <p:sldId id="402" r:id="rId38"/>
    <p:sldId id="27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_Section" id="{C9DC5764-F94A-1C40-9DFE-861B6B6CD57D}">
          <p14:sldIdLst>
            <p14:sldId id="398"/>
            <p14:sldId id="584"/>
            <p14:sldId id="365"/>
            <p14:sldId id="366"/>
            <p14:sldId id="403"/>
            <p14:sldId id="331"/>
            <p14:sldId id="332"/>
            <p14:sldId id="367"/>
            <p14:sldId id="368"/>
            <p14:sldId id="335"/>
            <p14:sldId id="400"/>
            <p14:sldId id="337"/>
            <p14:sldId id="363"/>
            <p14:sldId id="339"/>
            <p14:sldId id="340"/>
            <p14:sldId id="341"/>
            <p14:sldId id="343"/>
            <p14:sldId id="344"/>
            <p14:sldId id="345"/>
            <p14:sldId id="370"/>
            <p14:sldId id="347"/>
            <p14:sldId id="371"/>
            <p14:sldId id="349"/>
            <p14:sldId id="350"/>
            <p14:sldId id="351"/>
            <p14:sldId id="353"/>
            <p14:sldId id="354"/>
            <p14:sldId id="352"/>
            <p14:sldId id="355"/>
            <p14:sldId id="356"/>
            <p14:sldId id="372"/>
            <p14:sldId id="358"/>
            <p14:sldId id="359"/>
            <p14:sldId id="401"/>
            <p14:sldId id="361"/>
            <p14:sldId id="402"/>
            <p14:sldId id="279"/>
          </p14:sldIdLst>
        </p14:section>
        <p14:section name="Reference" id="{02EDC3F8-4DBC-6F47-B4B3-EB4386E16AFF}">
          <p14:sldIdLst/>
        </p14:section>
      </p14:sectionLst>
    </p:ext>
    <p:ext uri="{EFAFB233-063F-42B5-8137-9DF3F51BA10A}">
      <p15:sldGuideLst xmlns:p15="http://schemas.microsoft.com/office/powerpoint/2012/main">
        <p15:guide id="7" pos="6912" userDrawn="1">
          <p15:clr>
            <a:srgbClr val="A4A3A4"/>
          </p15:clr>
        </p15:guide>
        <p15:guide id="8" orient="horz" pos="816" userDrawn="1">
          <p15:clr>
            <a:srgbClr val="A4A3A4"/>
          </p15:clr>
        </p15:guide>
        <p15:guide id="10" pos="2520" userDrawn="1">
          <p15:clr>
            <a:srgbClr val="A4A3A4"/>
          </p15:clr>
        </p15:guide>
        <p15:guide id="11" orient="horz" pos="3624" userDrawn="1">
          <p15:clr>
            <a:srgbClr val="A4A3A4"/>
          </p15:clr>
        </p15:guide>
        <p15:guide id="12" orient="horz" pos="1512" userDrawn="1">
          <p15:clr>
            <a:srgbClr val="A4A3A4"/>
          </p15:clr>
        </p15:guide>
        <p15:guide id="13" orient="horz" pos="27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1A1D0F-2BFD-55BD-1795-EC6CEF0CF384}" name="Lowther, Frank" initials="LF" userId="S::Frank.Lowther@aig.com::8e71e7a5-0aa3-4926-9816-77f0c4688df4" providerId="AD"/>
  <p188:author id="{C0155222-4F10-6D5D-AA12-4E3483433672}" name="Blowers, Sean" initials="BS" userId="S::Sean.Blowers@aig.com::243ee913-7159-492a-8672-d34632e1e683" providerId="AD"/>
  <p188:author id="{5E629B57-4524-EF7F-793E-A453AC766826}" name="Pineiro, Nayda" initials="PN" userId="S::nayda.pineiro@aig.com::edc277cc-49ba-4980-92fe-61e20c8b059c" providerId="AD"/>
  <p188:author id="{1B49D991-C377-AF56-A366-D680A1708428}" name="Buckley, Jack" initials="BJ" userId="S::Jack.Buckley@aig.com::6603ab5c-74de-4a8c-a4f8-1678024c6596" providerId="AD"/>
  <p188:author id="{0A480BB4-58BB-6021-FADD-C16C28E3F1AC}" name="Pence, Gary D" initials="PGD" userId="S::Gary.Pence@aig.com::35ca788a-6691-4d09-9d49-4c53de5582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13E"/>
    <a:srgbClr val="000000"/>
    <a:srgbClr val="1C1C1C"/>
    <a:srgbClr val="3562FF"/>
    <a:srgbClr val="FBEAC0"/>
    <a:srgbClr val="E0E0FB"/>
    <a:srgbClr val="E8D1F9"/>
    <a:srgbClr val="4CD6BB"/>
    <a:srgbClr val="EC602F"/>
    <a:srgbClr val="C053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898EC-404F-4131-B50F-C112A61BF8D9}" v="1" dt="2025-08-26T21:55:59.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4249" autoAdjust="0"/>
  </p:normalViewPr>
  <p:slideViewPr>
    <p:cSldViewPr snapToGrid="0" snapToObjects="1" showGuides="1">
      <p:cViewPr varScale="1">
        <p:scale>
          <a:sx n="87" d="100"/>
          <a:sy n="87" d="100"/>
        </p:scale>
        <p:origin x="864" y="90"/>
      </p:cViewPr>
      <p:guideLst>
        <p:guide pos="6912"/>
        <p:guide orient="horz" pos="816"/>
        <p:guide pos="2520"/>
        <p:guide orient="horz" pos="3624"/>
        <p:guide orient="horz" pos="1512"/>
        <p:guide orient="horz" pos="2736"/>
      </p:guideLst>
    </p:cSldViewPr>
  </p:slideViewPr>
  <p:outlineViewPr>
    <p:cViewPr>
      <p:scale>
        <a:sx n="33" d="100"/>
        <a:sy n="33" d="100"/>
      </p:scale>
      <p:origin x="0" y="-36126"/>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48" d="100"/>
          <a:sy n="48" d="100"/>
        </p:scale>
        <p:origin x="164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68CDE-AECF-9E41-BF5F-40B9DA11B0BE}" type="datetimeFigureOut">
              <a:rPr lang="en-US" smtClean="0"/>
              <a:t>9/16/2025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8D019-FF5A-234A-B5C0-477D63C8D648}" type="slidenum">
              <a:rPr lang="en-US" smtClean="0"/>
              <a:t>‹#›</a:t>
            </a:fld>
            <a:endParaRPr lang="en-US" dirty="0"/>
          </a:p>
        </p:txBody>
      </p:sp>
    </p:spTree>
    <p:extLst>
      <p:ext uri="{BB962C8B-B14F-4D97-AF65-F5344CB8AC3E}">
        <p14:creationId xmlns:p14="http://schemas.microsoft.com/office/powerpoint/2010/main" val="341747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cs typeface="Arial" pitchFamily="34" charset="0"/>
              </a:rPr>
              <a:t>Thanks for coming to my seminar on Social Security.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8D019-FF5A-234A-B5C0-477D63C8D6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730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20000"/>
              </a:spcBef>
              <a:spcAft>
                <a:spcPct val="20000"/>
              </a:spcAft>
            </a:pPr>
            <a:r>
              <a:rPr lang="en-US" altLang="en-US" dirty="0">
                <a:latin typeface="Arial" pitchFamily="34" charset="0"/>
                <a:cs typeface="Arial" pitchFamily="34" charset="0"/>
              </a:rPr>
              <a:t>The second option is to start benefits at Full Retirement Age. By claiming at Full Retirement Age or later, you</a:t>
            </a:r>
            <a:r>
              <a:rPr lang="ja-JP" altLang="en-US" dirty="0">
                <a:latin typeface="Arial" pitchFamily="34" charset="0"/>
                <a:cs typeface="Arial" pitchFamily="34" charset="0"/>
              </a:rPr>
              <a:t>’</a:t>
            </a:r>
            <a:r>
              <a:rPr lang="en-US" altLang="ja-JP" dirty="0">
                <a:latin typeface="Arial" pitchFamily="34" charset="0"/>
                <a:cs typeface="Arial" pitchFamily="34" charset="0"/>
              </a:rPr>
              <a:t>ll be able to receive 100% or more of your Social Security benefits. </a:t>
            </a:r>
          </a:p>
          <a:p>
            <a:pPr eaLnBrk="1" hangingPunct="1">
              <a:spcBef>
                <a:spcPct val="20000"/>
              </a:spcBef>
              <a:spcAft>
                <a:spcPct val="20000"/>
              </a:spcAft>
            </a:pPr>
            <a:endParaRPr lang="en-US" altLang="en-US" dirty="0">
              <a:latin typeface="Arial" pitchFamily="34" charset="0"/>
              <a:cs typeface="Arial" pitchFamily="34" charset="0"/>
            </a:endParaRPr>
          </a:p>
          <a:p>
            <a:pPr eaLnBrk="1" hangingPunct="1">
              <a:spcBef>
                <a:spcPct val="20000"/>
              </a:spcBef>
              <a:spcAft>
                <a:spcPct val="20000"/>
              </a:spcAft>
            </a:pPr>
            <a:r>
              <a:rPr lang="en-US" altLang="en-US" dirty="0">
                <a:latin typeface="Arial" pitchFamily="34" charset="0"/>
                <a:cs typeface="Arial" pitchFamily="34" charset="0"/>
              </a:rPr>
              <a:t>Plus, you</a:t>
            </a:r>
            <a:r>
              <a:rPr lang="ja-JP" altLang="en-US" dirty="0">
                <a:latin typeface="Arial" pitchFamily="34" charset="0"/>
                <a:cs typeface="Arial" pitchFamily="34" charset="0"/>
              </a:rPr>
              <a:t>’</a:t>
            </a:r>
            <a:r>
              <a:rPr lang="en-US" altLang="ja-JP" dirty="0">
                <a:latin typeface="Arial" pitchFamily="34" charset="0"/>
                <a:cs typeface="Arial" pitchFamily="34" charset="0"/>
              </a:rPr>
              <a:t>ll have the opportunity to add more earnings to your work record. Social Security benefits are based on the average of your highest 35 years of earnings up to a maximum amount. If you haven</a:t>
            </a:r>
            <a:r>
              <a:rPr lang="ja-JP" altLang="en-US" dirty="0">
                <a:latin typeface="Arial" pitchFamily="34" charset="0"/>
                <a:cs typeface="Arial" pitchFamily="34" charset="0"/>
              </a:rPr>
              <a:t>’</a:t>
            </a:r>
            <a:r>
              <a:rPr lang="en-US" altLang="ja-JP" dirty="0">
                <a:latin typeface="Arial" pitchFamily="34" charset="0"/>
                <a:cs typeface="Arial" pitchFamily="34" charset="0"/>
              </a:rPr>
              <a:t>t worked at least 35 years or if you had low income in many of those years, working longer may add higher earnings into your work record, resulting in greater Social Security benefits at retirement. </a:t>
            </a:r>
          </a:p>
          <a:p>
            <a:endParaRPr lang="en-US" dirty="0"/>
          </a:p>
          <a:p>
            <a:endParaRPr lang="en-US" dirty="0"/>
          </a:p>
        </p:txBody>
      </p:sp>
      <p:sp>
        <p:nvSpPr>
          <p:cNvPr id="4" name="Slide Number Placeholder 3"/>
          <p:cNvSpPr>
            <a:spLocks noGrp="1"/>
          </p:cNvSpPr>
          <p:nvPr>
            <p:ph type="sldNum" sz="quarter" idx="5"/>
          </p:nvPr>
        </p:nvSpPr>
        <p:spPr/>
        <p:txBody>
          <a:bodyPr/>
          <a:lstStyle/>
          <a:p>
            <a:fld id="{9868D019-FF5A-234A-B5C0-477D63C8D648}" type="slidenum">
              <a:rPr lang="en-US" smtClean="0"/>
              <a:t>10</a:t>
            </a:fld>
            <a:endParaRPr lang="en-US" dirty="0"/>
          </a:p>
        </p:txBody>
      </p:sp>
    </p:spTree>
    <p:extLst>
      <p:ext uri="{BB962C8B-B14F-4D97-AF65-F5344CB8AC3E}">
        <p14:creationId xmlns:p14="http://schemas.microsoft.com/office/powerpoint/2010/main" val="109569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itchFamily="34" charset="0"/>
                <a:cs typeface="Arial" pitchFamily="34" charset="0"/>
              </a:rPr>
              <a:t>In addition, if you delay the start of your Social Security benefits until after Full Retirement Age, you have the opportunity to earn even more. </a:t>
            </a:r>
          </a:p>
          <a:p>
            <a:endParaRPr lang="en-US" altLang="en-US" sz="1200" dirty="0">
              <a:latin typeface="Arial" pitchFamily="34" charset="0"/>
              <a:cs typeface="Arial" pitchFamily="34" charset="0"/>
            </a:endParaRPr>
          </a:p>
          <a:p>
            <a:pPr defTabSz="966612">
              <a:defRPr/>
            </a:pPr>
            <a:r>
              <a:rPr lang="en-US" altLang="en-US" sz="1200" dirty="0">
                <a:latin typeface="Arial" pitchFamily="34" charset="0"/>
                <a:cs typeface="Arial" pitchFamily="34" charset="0"/>
              </a:rPr>
              <a:t>Delaying payments until after your Full Retirement Age will allow more </a:t>
            </a:r>
            <a:r>
              <a:rPr lang="ja-JP" altLang="en-US" sz="1200" dirty="0">
                <a:latin typeface="Arial" pitchFamily="34" charset="0"/>
                <a:cs typeface="Arial" pitchFamily="34" charset="0"/>
              </a:rPr>
              <a:t>“</a:t>
            </a:r>
            <a:r>
              <a:rPr lang="en-US" altLang="ja-JP" sz="1200" dirty="0">
                <a:latin typeface="Arial" pitchFamily="34" charset="0"/>
                <a:cs typeface="Arial" pitchFamily="34" charset="0"/>
              </a:rPr>
              <a:t>delayed  retirement credits</a:t>
            </a:r>
            <a:r>
              <a:rPr lang="ja-JP" altLang="en-US" sz="1200" dirty="0">
                <a:latin typeface="Arial" pitchFamily="34" charset="0"/>
                <a:cs typeface="Arial" pitchFamily="34" charset="0"/>
              </a:rPr>
              <a:t>”</a:t>
            </a:r>
            <a:r>
              <a:rPr lang="en-US" altLang="ja-JP" sz="1200" dirty="0">
                <a:latin typeface="Arial" pitchFamily="34" charset="0"/>
                <a:cs typeface="Arial" pitchFamily="34" charset="0"/>
              </a:rPr>
              <a:t> to accrue, increasing your benefits by up to 8% a year. The yearly rate of increase depends on your year of birth. As you can see from this table, if you were born after 1943, your annual benefit can increase 8% every year from Full Retirement Age to age 70. There is no additional benefit increase after you reach age 70, even if you continue to delay taking benefits. Keep in mind, the 8% delayed</a:t>
            </a:r>
            <a:r>
              <a:rPr lang="en-US" altLang="ja-JP" sz="1200" baseline="0" dirty="0">
                <a:latin typeface="Arial" pitchFamily="34" charset="0"/>
                <a:cs typeface="Arial" pitchFamily="34" charset="0"/>
              </a:rPr>
              <a:t> retirement credits actually accrue on a monthly basis (2/3 of 1% each month), so you don’t have to wait an entire year after Full Retirement to take advantage of these credits if you decide to wait. Waiting just a number of months can help you boost your benefit. </a:t>
            </a:r>
            <a:endParaRPr lang="en-US" altLang="ja-JP" sz="1200" dirty="0">
              <a:latin typeface="Arial" pitchFamily="34" charset="0"/>
              <a:cs typeface="Arial" pitchFamily="34" charset="0"/>
            </a:endParaRPr>
          </a:p>
          <a:p>
            <a:endParaRPr lang="en-US" altLang="en-US" sz="1200" dirty="0">
              <a:latin typeface="Arial" pitchFamily="34" charset="0"/>
              <a:cs typeface="Arial" pitchFamily="34" charset="0"/>
            </a:endParaRPr>
          </a:p>
          <a:p>
            <a:r>
              <a:rPr lang="en-US" altLang="en-US" sz="1200" dirty="0">
                <a:latin typeface="Arial" pitchFamily="34" charset="0"/>
                <a:cs typeface="Arial" pitchFamily="34" charset="0"/>
              </a:rPr>
              <a:t>Note: The rate of increase is calculated as simple interest on your benefit at Full Retirement Age.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8D019-FF5A-234A-B5C0-477D63C8D6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06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Another way to help increase your Social Security benefits is by capitalizing on spousal benefits. If you are married, you will generally receive the greater of: </a:t>
            </a:r>
          </a:p>
          <a:p>
            <a:endParaRPr lang="en-US" altLang="en-US" dirty="0">
              <a:latin typeface="Arial" pitchFamily="34" charset="0"/>
              <a:cs typeface="Arial" pitchFamily="34" charset="0"/>
            </a:endParaRPr>
          </a:p>
          <a:p>
            <a:pPr lvl="1" indent="-243332">
              <a:buFont typeface="Arial" panose="020B0604020202020204" pitchFamily="34" charset="0"/>
              <a:buChar char="•"/>
            </a:pPr>
            <a:r>
              <a:rPr lang="en-US" altLang="en-US" b="1" dirty="0">
                <a:latin typeface="Arial" pitchFamily="34" charset="0"/>
                <a:ea typeface="Arial" pitchFamily="34" charset="0"/>
                <a:cs typeface="Arial" pitchFamily="34" charset="0"/>
              </a:rPr>
              <a:t>Your own benefit </a:t>
            </a:r>
            <a:r>
              <a:rPr lang="en-US" altLang="en-US" dirty="0">
                <a:latin typeface="Arial" pitchFamily="34" charset="0"/>
                <a:ea typeface="Arial" pitchFamily="34" charset="0"/>
                <a:cs typeface="Arial" pitchFamily="34" charset="0"/>
              </a:rPr>
              <a:t>based on their individual earnings, or </a:t>
            </a:r>
          </a:p>
          <a:p>
            <a:pPr lvl="1" indent="-243332">
              <a:buFont typeface="Arial" panose="020B0604020202020204" pitchFamily="34" charset="0"/>
              <a:buChar char="•"/>
            </a:pPr>
            <a:r>
              <a:rPr lang="en-US" altLang="en-US" b="1" dirty="0">
                <a:latin typeface="Arial" pitchFamily="34" charset="0"/>
                <a:ea typeface="Arial" pitchFamily="34" charset="0"/>
                <a:cs typeface="Arial" pitchFamily="34" charset="0"/>
              </a:rPr>
              <a:t>Up to 50% of your spouse</a:t>
            </a:r>
            <a:r>
              <a:rPr lang="ja-JP" altLang="en-US" b="1" dirty="0">
                <a:latin typeface="Arial" pitchFamily="34" charset="0"/>
                <a:ea typeface="MS PGothic" pitchFamily="34" charset="-128"/>
                <a:cs typeface="Arial" pitchFamily="34" charset="0"/>
              </a:rPr>
              <a:t>’</a:t>
            </a:r>
            <a:r>
              <a:rPr lang="en-US" altLang="ja-JP" b="1" dirty="0">
                <a:latin typeface="Arial" pitchFamily="34" charset="0"/>
                <a:ea typeface="MS PGothic" pitchFamily="34" charset="-128"/>
                <a:cs typeface="Arial" pitchFamily="34" charset="0"/>
              </a:rPr>
              <a:t>s full benefit. </a:t>
            </a:r>
            <a:r>
              <a:rPr lang="en-US" altLang="ja-JP" dirty="0">
                <a:latin typeface="Arial" pitchFamily="34" charset="0"/>
                <a:ea typeface="MS PGothic" pitchFamily="34" charset="-128"/>
                <a:cs typeface="Arial" pitchFamily="34" charset="0"/>
              </a:rPr>
              <a:t>This is known as the </a:t>
            </a:r>
            <a:r>
              <a:rPr lang="ja-JP" altLang="en-US" dirty="0">
                <a:latin typeface="Arial" pitchFamily="34" charset="0"/>
                <a:ea typeface="MS PGothic" pitchFamily="34" charset="-128"/>
                <a:cs typeface="Arial" pitchFamily="34" charset="0"/>
              </a:rPr>
              <a:t>“</a:t>
            </a:r>
            <a:r>
              <a:rPr lang="en-US" altLang="ja-JP" dirty="0">
                <a:latin typeface="Arial" pitchFamily="34" charset="0"/>
                <a:ea typeface="MS PGothic" pitchFamily="34" charset="-128"/>
                <a:cs typeface="Arial" pitchFamily="34" charset="0"/>
              </a:rPr>
              <a:t>spousal benefit.</a:t>
            </a:r>
            <a:r>
              <a:rPr lang="ja-JP" altLang="en-US" dirty="0">
                <a:latin typeface="Arial" pitchFamily="34" charset="0"/>
                <a:ea typeface="MS PGothic" pitchFamily="34" charset="-128"/>
                <a:cs typeface="Arial" pitchFamily="34" charset="0"/>
              </a:rPr>
              <a:t>”</a:t>
            </a:r>
            <a:r>
              <a:rPr lang="en-US" altLang="ja-JP" dirty="0">
                <a:latin typeface="Arial" pitchFamily="34" charset="0"/>
                <a:ea typeface="MS PGothic" pitchFamily="34" charset="-128"/>
                <a:cs typeface="Arial" pitchFamily="34" charset="0"/>
              </a:rPr>
              <a:t>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Similar to your own benefit, the spousal benefit is reduced up to 35% if claimed prior to your Full Retirement Age. The sooner you claim, the more your reduction. Please note that claiming any type of benefit prior to FRA is deemed to be claiming all types of benefits to which the recipient is entitled.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Divorced spouses may receive spousal benefits if certain requirements are met. Contact Social Security to learn more.</a:t>
            </a:r>
            <a:endParaRPr lang="en-US" altLang="ja-JP"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fld id="{9868D019-FF5A-234A-B5C0-477D63C8D648}" type="slidenum">
              <a:rPr lang="en-US" smtClean="0"/>
              <a:t>12</a:t>
            </a:fld>
            <a:endParaRPr lang="en-US" dirty="0"/>
          </a:p>
        </p:txBody>
      </p:sp>
    </p:spTree>
    <p:extLst>
      <p:ext uri="{BB962C8B-B14F-4D97-AF65-F5344CB8AC3E}">
        <p14:creationId xmlns:p14="http://schemas.microsoft.com/office/powerpoint/2010/main" val="4168733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The fifth option we</a:t>
            </a:r>
            <a:r>
              <a:rPr lang="ja-JP" altLang="en-US" dirty="0">
                <a:latin typeface="Arial" pitchFamily="34" charset="0"/>
                <a:cs typeface="Arial" pitchFamily="34" charset="0"/>
              </a:rPr>
              <a:t>’</a:t>
            </a:r>
            <a:r>
              <a:rPr lang="en-US" altLang="ja-JP" dirty="0">
                <a:latin typeface="Arial" pitchFamily="34" charset="0"/>
                <a:cs typeface="Arial" pitchFamily="34" charset="0"/>
              </a:rPr>
              <a:t>ll discuss here is to enhance survivor income. Widow(er)s have the option to keep their own benefit or switch to the deceased spouse</a:t>
            </a:r>
            <a:r>
              <a:rPr lang="ja-JP" altLang="en-US" dirty="0">
                <a:latin typeface="Arial" pitchFamily="34" charset="0"/>
                <a:cs typeface="Arial" pitchFamily="34" charset="0"/>
              </a:rPr>
              <a:t>’</a:t>
            </a:r>
            <a:r>
              <a:rPr lang="en-US" altLang="ja-JP" dirty="0">
                <a:latin typeface="Arial" pitchFamily="34" charset="0"/>
                <a:cs typeface="Arial" pitchFamily="34" charset="0"/>
              </a:rPr>
              <a:t>s benefit if it is higher.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Survivors benefits are available as early as age 60, but they will be reduced by up to 28.5% if claimed before the recipient</a:t>
            </a:r>
            <a:r>
              <a:rPr lang="ja-JP" altLang="en-US" dirty="0">
                <a:latin typeface="Arial" pitchFamily="34" charset="0"/>
                <a:cs typeface="Arial" pitchFamily="34" charset="0"/>
              </a:rPr>
              <a:t>’</a:t>
            </a:r>
            <a:r>
              <a:rPr lang="en-US" altLang="ja-JP" dirty="0">
                <a:latin typeface="Arial" pitchFamily="34" charset="0"/>
                <a:cs typeface="Arial" pitchFamily="34" charset="0"/>
              </a:rPr>
              <a:t>s Full Retirement Age. A widow or widower who is disabled can get benefits as early as age 50. A divorced widow or widower may also be eligible for benefits.</a:t>
            </a:r>
          </a:p>
          <a:p>
            <a:pPr eaLnBrk="1" hangingPunct="1"/>
            <a:endParaRPr lang="en-US" altLang="en-US" dirty="0">
              <a:latin typeface="Arial" pitchFamily="34" charset="0"/>
              <a:cs typeface="Arial" pitchFamily="34" charset="0"/>
            </a:endParaRPr>
          </a:p>
          <a:p>
            <a:pPr eaLnBrk="1" hangingPunct="1"/>
            <a:r>
              <a:rPr lang="en-US" altLang="en-US" dirty="0">
                <a:latin typeface="Arial" pitchFamily="34" charset="0"/>
                <a:cs typeface="Arial" pitchFamily="34" charset="0"/>
              </a:rPr>
              <a:t>For retirees who anticipate a shorter retirement due to health or other reasons, survivor benefits should be considered during the retirement income planning process, in order to help ensure that their spouse has optimal benefits throughout the rest of their lives. </a:t>
            </a:r>
          </a:p>
        </p:txBody>
      </p:sp>
      <p:sp>
        <p:nvSpPr>
          <p:cNvPr id="4" name="Slide Number Placeholder 3"/>
          <p:cNvSpPr>
            <a:spLocks noGrp="1"/>
          </p:cNvSpPr>
          <p:nvPr>
            <p:ph type="sldNum" sz="quarter" idx="5"/>
          </p:nvPr>
        </p:nvSpPr>
        <p:spPr/>
        <p:txBody>
          <a:bodyPr/>
          <a:lstStyle/>
          <a:p>
            <a:fld id="{9868D019-FF5A-234A-B5C0-477D63C8D648}" type="slidenum">
              <a:rPr lang="en-US" smtClean="0"/>
              <a:t>13</a:t>
            </a:fld>
            <a:endParaRPr lang="en-US" dirty="0"/>
          </a:p>
        </p:txBody>
      </p:sp>
    </p:spTree>
    <p:extLst>
      <p:ext uri="{BB962C8B-B14F-4D97-AF65-F5344CB8AC3E}">
        <p14:creationId xmlns:p14="http://schemas.microsoft.com/office/powerpoint/2010/main" val="3095316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cs typeface="Arial" pitchFamily="34" charset="0"/>
              </a:rPr>
              <a:t>Now that we</a:t>
            </a:r>
            <a:r>
              <a:rPr lang="ja-JP" altLang="en-US" dirty="0">
                <a:latin typeface="Arial" pitchFamily="34" charset="0"/>
                <a:cs typeface="Arial" pitchFamily="34" charset="0"/>
              </a:rPr>
              <a:t>’</a:t>
            </a:r>
            <a:r>
              <a:rPr lang="en-US" altLang="ja-JP" dirty="0">
                <a:latin typeface="Arial" pitchFamily="34" charset="0"/>
                <a:cs typeface="Arial" pitchFamily="34" charset="0"/>
              </a:rPr>
              <a:t>ve discussed the Social Security options available to you, we</a:t>
            </a:r>
            <a:r>
              <a:rPr lang="ja-JP" altLang="en-US" dirty="0">
                <a:latin typeface="Arial" pitchFamily="34" charset="0"/>
                <a:cs typeface="Arial" pitchFamily="34" charset="0"/>
              </a:rPr>
              <a:t>’</a:t>
            </a:r>
            <a:r>
              <a:rPr lang="en-US" altLang="ja-JP" dirty="0">
                <a:latin typeface="Arial" pitchFamily="34" charset="0"/>
                <a:cs typeface="Arial" pitchFamily="34" charset="0"/>
              </a:rPr>
              <a:t>ll take a look at how to decide when to start.  </a:t>
            </a:r>
            <a:endParaRPr lang="en-US" altLang="en-US"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fld id="{9868D019-FF5A-234A-B5C0-477D63C8D648}" type="slidenum">
              <a:rPr lang="en-US" smtClean="0"/>
              <a:t>14</a:t>
            </a:fld>
            <a:endParaRPr lang="en-US" dirty="0"/>
          </a:p>
        </p:txBody>
      </p:sp>
    </p:spTree>
    <p:extLst>
      <p:ext uri="{BB962C8B-B14F-4D97-AF65-F5344CB8AC3E}">
        <p14:creationId xmlns:p14="http://schemas.microsoft.com/office/powerpoint/2010/main" val="4281276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When it comes to deciding when to apply for Social Security benefits, there are 5 keys to making the right choice:</a:t>
            </a:r>
          </a:p>
          <a:p>
            <a:pPr lvl="1" indent="-241653">
              <a:buFontTx/>
              <a:buAutoNum type="arabicPeriod"/>
            </a:pPr>
            <a:r>
              <a:rPr lang="en-US" altLang="en-US" dirty="0">
                <a:latin typeface="Arial" pitchFamily="34" charset="0"/>
                <a:ea typeface="Arial" pitchFamily="34" charset="0"/>
                <a:cs typeface="Arial" pitchFamily="34" charset="0"/>
              </a:rPr>
              <a:t>Estimate your Social Security benefits </a:t>
            </a:r>
          </a:p>
          <a:p>
            <a:pPr lvl="1" indent="-241653">
              <a:buFontTx/>
              <a:buAutoNum type="arabicPeriod"/>
            </a:pPr>
            <a:r>
              <a:rPr lang="en-US" altLang="en-US" dirty="0">
                <a:latin typeface="Arial" pitchFamily="34" charset="0"/>
                <a:ea typeface="Arial" pitchFamily="34" charset="0"/>
                <a:cs typeface="Arial" pitchFamily="34" charset="0"/>
              </a:rPr>
              <a:t>Consider how long your retirement may last</a:t>
            </a:r>
          </a:p>
          <a:p>
            <a:pPr lvl="1" indent="-241653">
              <a:buFontTx/>
              <a:buAutoNum type="arabicPeriod"/>
            </a:pPr>
            <a:r>
              <a:rPr lang="en-US" altLang="en-US" dirty="0">
                <a:latin typeface="Arial" pitchFamily="34" charset="0"/>
                <a:ea typeface="Arial" pitchFamily="34" charset="0"/>
                <a:cs typeface="Arial" pitchFamily="34" charset="0"/>
              </a:rPr>
              <a:t>Determine if you will continue working</a:t>
            </a:r>
          </a:p>
          <a:p>
            <a:pPr lvl="1" indent="-241653">
              <a:buFontTx/>
              <a:buAutoNum type="arabicPeriod"/>
            </a:pPr>
            <a:r>
              <a:rPr lang="en-US" altLang="en-US" dirty="0">
                <a:latin typeface="Arial" pitchFamily="34" charset="0"/>
                <a:ea typeface="Arial" pitchFamily="34" charset="0"/>
                <a:cs typeface="Arial" pitchFamily="34" charset="0"/>
              </a:rPr>
              <a:t>Look at the tax consequences  </a:t>
            </a:r>
          </a:p>
          <a:p>
            <a:pPr lvl="1" indent="-241653">
              <a:buFontTx/>
              <a:buAutoNum type="arabicPeriod"/>
            </a:pPr>
            <a:r>
              <a:rPr lang="en-US" altLang="en-US" dirty="0">
                <a:latin typeface="Arial" pitchFamily="34" charset="0"/>
                <a:ea typeface="Arial" pitchFamily="34" charset="0"/>
                <a:cs typeface="Arial" pitchFamily="34" charset="0"/>
              </a:rPr>
              <a:t>Consider the impact to potential Survivors Benefits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868D019-FF5A-234A-B5C0-477D63C8D648}" type="slidenum">
              <a:rPr lang="en-US" smtClean="0"/>
              <a:t>15</a:t>
            </a:fld>
            <a:endParaRPr lang="en-US" dirty="0"/>
          </a:p>
        </p:txBody>
      </p:sp>
    </p:spTree>
    <p:extLst>
      <p:ext uri="{BB962C8B-B14F-4D97-AF65-F5344CB8AC3E}">
        <p14:creationId xmlns:p14="http://schemas.microsoft.com/office/powerpoint/2010/main" val="2312959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First, you should take a few minutes to estimate your Social Security benefits and see how that relates to your retirement income needs and goals.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Start by determining how much income you</a:t>
            </a:r>
            <a:r>
              <a:rPr lang="ja-JP" altLang="en-US" dirty="0">
                <a:latin typeface="Arial" pitchFamily="34" charset="0"/>
                <a:cs typeface="Arial" pitchFamily="34" charset="0"/>
              </a:rPr>
              <a:t>’</a:t>
            </a:r>
            <a:r>
              <a:rPr lang="en-US" altLang="ja-JP" dirty="0">
                <a:latin typeface="Arial" pitchFamily="34" charset="0"/>
                <a:cs typeface="Arial" pitchFamily="34" charset="0"/>
              </a:rPr>
              <a:t>ll need to retire. Many financial experts estimate that you’ll need at least 70-80% of your current annual income to maintain your lifestyle in retirement.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To get an idea of how much guaranteed income Social Security can provide, visit ssa.gov/prepare/plan-retirement.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868D019-FF5A-234A-B5C0-477D63C8D648}" type="slidenum">
              <a:rPr lang="en-US" smtClean="0"/>
              <a:t>16</a:t>
            </a:fld>
            <a:endParaRPr lang="en-US" dirty="0"/>
          </a:p>
        </p:txBody>
      </p:sp>
    </p:spTree>
    <p:extLst>
      <p:ext uri="{BB962C8B-B14F-4D97-AF65-F5344CB8AC3E}">
        <p14:creationId xmlns:p14="http://schemas.microsoft.com/office/powerpoint/2010/main" val="4107128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The second step is to consider how long your retirement will last. Longevity plays a key role in determining which option is best for you. In fact, if you expect a shorter retirement due to health or other reasons, consider claiming earlier, even with reduced benefits.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For example, take a look at this hypothetical illustration. Assuming a monthly benefit of $1,000 at Full Retirement Age of 67, it illustrates the total income you would receive if you claimed Social Security at age 62, 67 and 70.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Even though taking early payments at age 62 means a reduced monthly benefit of $700 in this example, this strategy would still provide you with more total income up to age 78, at which point delaying payments to age 67 months would have been the better choice. Likewise, if you lived past age 82, you would have been better-off waiting until age 70 to start Social Security. </a:t>
            </a:r>
          </a:p>
        </p:txBody>
      </p:sp>
      <p:sp>
        <p:nvSpPr>
          <p:cNvPr id="4" name="Slide Number Placeholder 3"/>
          <p:cNvSpPr>
            <a:spLocks noGrp="1"/>
          </p:cNvSpPr>
          <p:nvPr>
            <p:ph type="sldNum" sz="quarter" idx="5"/>
          </p:nvPr>
        </p:nvSpPr>
        <p:spPr/>
        <p:txBody>
          <a:bodyPr/>
          <a:lstStyle/>
          <a:p>
            <a:fld id="{9868D019-FF5A-234A-B5C0-477D63C8D648}" type="slidenum">
              <a:rPr lang="en-US" smtClean="0"/>
              <a:t>17</a:t>
            </a:fld>
            <a:endParaRPr lang="en-US" dirty="0"/>
          </a:p>
        </p:txBody>
      </p:sp>
    </p:spTree>
    <p:extLst>
      <p:ext uri="{BB962C8B-B14F-4D97-AF65-F5344CB8AC3E}">
        <p14:creationId xmlns:p14="http://schemas.microsoft.com/office/powerpoint/2010/main" val="1595469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itchFamily="34" charset="0"/>
                <a:cs typeface="Arial" pitchFamily="34" charset="0"/>
              </a:rPr>
              <a:t>Next, you should determine if you want to continue working. If you work and take benefits prior to your Full Retirement Age (FRA), some of your benefits may be withheld. These reductions are on top of any reductions made for starting payments before Full Retirement Age. </a:t>
            </a:r>
          </a:p>
          <a:p>
            <a:pPr eaLnBrk="1" hangingPunct="1"/>
            <a:endParaRPr lang="en-US" altLang="en-US" dirty="0">
              <a:latin typeface="Arial" pitchFamily="34" charset="0"/>
              <a:cs typeface="Arial" pitchFamily="34" charset="0"/>
            </a:endParaRPr>
          </a:p>
          <a:p>
            <a:pPr eaLnBrk="1" hangingPunct="1"/>
            <a:r>
              <a:rPr lang="en-US" altLang="en-US" dirty="0">
                <a:latin typeface="Arial" pitchFamily="34" charset="0"/>
                <a:cs typeface="Arial" pitchFamily="34" charset="0"/>
              </a:rPr>
              <a:t>Here</a:t>
            </a:r>
            <a:r>
              <a:rPr lang="ja-JP" altLang="en-US" dirty="0">
                <a:latin typeface="Arial" pitchFamily="34" charset="0"/>
                <a:cs typeface="Arial" pitchFamily="34" charset="0"/>
              </a:rPr>
              <a:t>’</a:t>
            </a:r>
            <a:r>
              <a:rPr lang="en-US" altLang="ja-JP" dirty="0">
                <a:latin typeface="Arial" pitchFamily="34" charset="0"/>
                <a:cs typeface="Arial" pitchFamily="34" charset="0"/>
              </a:rPr>
              <a:t>s how it works: </a:t>
            </a:r>
          </a:p>
          <a:p>
            <a:pPr marL="439674" lvl="1" indent="-182918">
              <a:buFont typeface="Arial" pitchFamily="34" charset="0"/>
              <a:buChar char="•"/>
            </a:pPr>
            <a:r>
              <a:rPr lang="en-US" altLang="en-US" dirty="0">
                <a:latin typeface="Arial" pitchFamily="34" charset="0"/>
                <a:ea typeface="Arial" pitchFamily="34" charset="0"/>
                <a:cs typeface="Arial" pitchFamily="34" charset="0"/>
              </a:rPr>
              <a:t>Benefits are reduced $1 for every $2 earned over $23,400 in 2025 in calendar years before FRA is reached. </a:t>
            </a:r>
          </a:p>
          <a:p>
            <a:pPr marL="439674" lvl="1" indent="-182918">
              <a:buFont typeface="Arial" pitchFamily="34" charset="0"/>
              <a:buChar char="•"/>
            </a:pPr>
            <a:r>
              <a:rPr lang="en-US" altLang="en-US" dirty="0">
                <a:latin typeface="Arial" pitchFamily="34" charset="0"/>
                <a:ea typeface="Arial" pitchFamily="34" charset="0"/>
                <a:cs typeface="Arial" pitchFamily="34" charset="0"/>
              </a:rPr>
              <a:t>In the year in which FRA is reached, benefits are reduced $1 for each $3 earned over $62,160 in 2025 until the month FRA is reached.</a:t>
            </a:r>
          </a:p>
          <a:p>
            <a:pPr marL="439674" lvl="1" indent="-182918">
              <a:buFont typeface="Arial" pitchFamily="34" charset="0"/>
              <a:buChar char="•"/>
            </a:pPr>
            <a:r>
              <a:rPr lang="en-US" altLang="en-US" dirty="0">
                <a:latin typeface="Arial" pitchFamily="34" charset="0"/>
                <a:ea typeface="Arial" pitchFamily="34" charset="0"/>
                <a:cs typeface="Arial" pitchFamily="34" charset="0"/>
              </a:rPr>
              <a:t>Benefits are not reduced once you attain FRA.</a:t>
            </a:r>
          </a:p>
          <a:p>
            <a:pPr eaLnBrk="1" hangingPunct="1"/>
            <a:endParaRPr lang="en-US" altLang="en-US" dirty="0">
              <a:latin typeface="Arial" pitchFamily="34" charset="0"/>
              <a:cs typeface="Arial" pitchFamily="34" charset="0"/>
            </a:endParaRPr>
          </a:p>
          <a:p>
            <a:pPr eaLnBrk="1" hangingPunct="1"/>
            <a:r>
              <a:rPr lang="en-US" altLang="en-US" dirty="0">
                <a:latin typeface="Arial" pitchFamily="34" charset="0"/>
                <a:cs typeface="Arial" pitchFamily="34" charset="0"/>
              </a:rPr>
              <a:t>However, it</a:t>
            </a:r>
            <a:r>
              <a:rPr lang="ja-JP" altLang="en-US" dirty="0">
                <a:latin typeface="Arial" pitchFamily="34" charset="0"/>
                <a:cs typeface="Arial" pitchFamily="34" charset="0"/>
              </a:rPr>
              <a:t>’</a:t>
            </a:r>
            <a:r>
              <a:rPr lang="en-US" altLang="ja-JP" dirty="0">
                <a:latin typeface="Arial" pitchFamily="34" charset="0"/>
                <a:cs typeface="Arial" pitchFamily="34" charset="0"/>
              </a:rPr>
              <a:t>s important to realize that any amounts withheld are only temporary. Reductions made as a result of wages are added back to your benefit after you reach Full Retirement Age, so there</a:t>
            </a:r>
            <a:r>
              <a:rPr lang="ja-JP" altLang="en-US" dirty="0">
                <a:latin typeface="Arial" pitchFamily="34" charset="0"/>
                <a:cs typeface="Arial" pitchFamily="34" charset="0"/>
              </a:rPr>
              <a:t>’</a:t>
            </a:r>
            <a:r>
              <a:rPr lang="en-US" altLang="ja-JP" dirty="0">
                <a:latin typeface="Arial" pitchFamily="34" charset="0"/>
                <a:cs typeface="Arial" pitchFamily="34" charset="0"/>
              </a:rPr>
              <a:t>s no penalty for working longer. Benefits are not lost; they</a:t>
            </a:r>
            <a:r>
              <a:rPr lang="ja-JP" altLang="en-US" dirty="0">
                <a:latin typeface="Arial" pitchFamily="34" charset="0"/>
                <a:cs typeface="Arial" pitchFamily="34" charset="0"/>
              </a:rPr>
              <a:t>’</a:t>
            </a:r>
            <a:r>
              <a:rPr lang="en-US" altLang="ja-JP" dirty="0">
                <a:latin typeface="Arial" pitchFamily="34" charset="0"/>
                <a:cs typeface="Arial" pitchFamily="34" charset="0"/>
              </a:rPr>
              <a:t>re simply deferred. </a:t>
            </a:r>
            <a:endParaRPr lang="en-US" alt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9868D019-FF5A-234A-B5C0-477D63C8D648}" type="slidenum">
              <a:rPr lang="en-US" smtClean="0"/>
              <a:t>18</a:t>
            </a:fld>
            <a:endParaRPr lang="en-US" dirty="0"/>
          </a:p>
        </p:txBody>
      </p:sp>
    </p:spTree>
    <p:extLst>
      <p:ext uri="{BB962C8B-B14F-4D97-AF65-F5344CB8AC3E}">
        <p14:creationId xmlns:p14="http://schemas.microsoft.com/office/powerpoint/2010/main" val="529933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The fourth step is to look at the tax consequences of taking Social Security benefits. Depending on how much you earn in wages and other income, you could pay tax on up to 85% of your Social Security benefits.</a:t>
            </a:r>
          </a:p>
          <a:p>
            <a:endParaRPr lang="en-US" altLang="en-US"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cs typeface="Arial" pitchFamily="34" charset="0"/>
              </a:rPr>
              <a:t>To determine the taxable amount of your Social Security benefits, add up your adjusted gross income, nontaxable interest and 50% of your annual Social Security benefits – this is known as your "combined income" according to Social Security – and also referred to as "provisional income." If this amount exceeds $34,000 for single filers or $44,000 for married couples filing jointly, up to 85% of benefits is subject to ordinary income tax! </a:t>
            </a:r>
          </a:p>
          <a:p>
            <a:endParaRPr lang="en-US" altLang="ja-JP" dirty="0">
              <a:latin typeface="Arial" pitchFamily="34" charset="0"/>
              <a:cs typeface="Arial" pitchFamily="34" charset="0"/>
            </a:endParaRPr>
          </a:p>
          <a:p>
            <a:r>
              <a:rPr lang="en-US" altLang="ja-JP" dirty="0">
                <a:latin typeface="Arial" pitchFamily="34" charset="0"/>
                <a:cs typeface="Arial" pitchFamily="34" charset="0"/>
              </a:rPr>
              <a:t>Please be sure to consult your tax advisor regarding your specific situation.</a:t>
            </a:r>
            <a:endParaRPr lang="en-US" altLang="en-US" dirty="0">
              <a:latin typeface="Arial" pitchFamily="34" charset="0"/>
              <a:cs typeface="Arial"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9868D019-FF5A-234A-B5C0-477D63C8D648}" type="slidenum">
              <a:rPr lang="en-US" smtClean="0"/>
              <a:t>19</a:t>
            </a:fld>
            <a:endParaRPr lang="en-US" dirty="0"/>
          </a:p>
        </p:txBody>
      </p:sp>
    </p:spTree>
    <p:extLst>
      <p:ext uri="{BB962C8B-B14F-4D97-AF65-F5344CB8AC3E}">
        <p14:creationId xmlns:p14="http://schemas.microsoft.com/office/powerpoint/2010/main" val="129905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53655-BC28-F5EE-2039-AFB66E20E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2B88F-195C-5645-FBA0-CF5FF5B817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4D312F-7051-5E9C-1477-140DFA0AF3D6}"/>
              </a:ext>
            </a:extLst>
          </p:cNvPr>
          <p:cNvSpPr>
            <a:spLocks noGrp="1"/>
          </p:cNvSpPr>
          <p:nvPr>
            <p:ph type="body" idx="1"/>
          </p:nvPr>
        </p:nvSpPr>
        <p:spPr/>
        <p:txBody>
          <a:bodyPr/>
          <a:lstStyle/>
          <a:p>
            <a:pPr eaLnBrk="1" hangingPunct="1">
              <a:defRPr/>
            </a:pPr>
            <a:r>
              <a:rPr lang="en-US" altLang="en-US" sz="1000" dirty="0">
                <a:solidFill>
                  <a:srgbClr val="000000"/>
                </a:solidFill>
                <a:latin typeface="Arial" pitchFamily="34" charset="0"/>
                <a:ea typeface="ＭＳ Ｐゴシック" pitchFamily="34" charset="-128"/>
                <a:cs typeface="Times New Roman" pitchFamily="18" charset="0"/>
              </a:rPr>
              <a:t>[</a:t>
            </a:r>
            <a:r>
              <a:rPr lang="en-US" altLang="en-US" sz="1000">
                <a:solidFill>
                  <a:srgbClr val="000000"/>
                </a:solidFill>
                <a:latin typeface="Arial" pitchFamily="34" charset="0"/>
                <a:ea typeface="ＭＳ Ｐゴシック" pitchFamily="34" charset="-128"/>
                <a:cs typeface="Times New Roman" pitchFamily="18" charset="0"/>
              </a:rPr>
              <a:t>Read slide]</a:t>
            </a:r>
            <a:endParaRPr lang="en-US" altLang="en-US" sz="1000" b="1" dirty="0">
              <a:solidFill>
                <a:srgbClr val="000000"/>
              </a:solidFill>
              <a:latin typeface="Arial" pitchFamily="34" charset="0"/>
              <a:ea typeface="ＭＳ Ｐゴシック" pitchFamily="34" charset="-128"/>
              <a:cs typeface="Times New Roman" pitchFamily="18" charset="0"/>
            </a:endParaRPr>
          </a:p>
        </p:txBody>
      </p:sp>
      <p:sp>
        <p:nvSpPr>
          <p:cNvPr id="4" name="Slide Number Placeholder 3">
            <a:extLst>
              <a:ext uri="{FF2B5EF4-FFF2-40B4-BE49-F238E27FC236}">
                <a16:creationId xmlns:a16="http://schemas.microsoft.com/office/drawing/2014/main" id="{0F20E042-E5A3-1ABE-5A13-7FBDDB99C4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8D019-FF5A-234A-B5C0-477D63C8D6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942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Finally, don</a:t>
            </a:r>
            <a:r>
              <a:rPr lang="ja-JP" altLang="en-US" dirty="0">
                <a:latin typeface="Arial" pitchFamily="34" charset="0"/>
                <a:cs typeface="Arial" pitchFamily="34" charset="0"/>
              </a:rPr>
              <a:t>’</a:t>
            </a:r>
            <a:r>
              <a:rPr lang="en-US" altLang="ja-JP" dirty="0">
                <a:latin typeface="Arial" pitchFamily="34" charset="0"/>
                <a:cs typeface="Arial" pitchFamily="34" charset="0"/>
              </a:rPr>
              <a:t>t overlook the impact of survivor benefits. When you begin Social Security payments can increase the survivor benefit for your spouse. For example, if you earn more than your spouse and you want to leave him or her with a larger survivor benefit, you may want to consider waiting until after your Full Retirement Age to start Social Security. This way, you can help ensure that your spouse receives higher benefits after your death.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In terms of retirement income, a surviving spouse has the choice of either taking his or her own benefit or that of the deceased spouse, whichever is higher. If the survivor benefit is higher, you may want to avoid taking it prior to your Full Retirement Age or your benefit will be reduced by up to 28.5%.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There are other ways you can use survivor benefits to help maximize income. We</a:t>
            </a:r>
            <a:r>
              <a:rPr lang="ja-JP" altLang="en-US" dirty="0">
                <a:latin typeface="Arial" pitchFamily="34" charset="0"/>
                <a:cs typeface="Arial" pitchFamily="34" charset="0"/>
              </a:rPr>
              <a:t>’</a:t>
            </a:r>
            <a:r>
              <a:rPr lang="en-US" altLang="ja-JP" dirty="0">
                <a:latin typeface="Arial" pitchFamily="34" charset="0"/>
                <a:cs typeface="Arial" pitchFamily="34" charset="0"/>
              </a:rPr>
              <a:t>ll take a look at a more detailed example in the next section of this presentation.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868D019-FF5A-234A-B5C0-477D63C8D648}" type="slidenum">
              <a:rPr lang="en-US" smtClean="0"/>
              <a:t>20</a:t>
            </a:fld>
            <a:endParaRPr lang="en-US" dirty="0"/>
          </a:p>
        </p:txBody>
      </p:sp>
    </p:spTree>
    <p:extLst>
      <p:ext uri="{BB962C8B-B14F-4D97-AF65-F5344CB8AC3E}">
        <p14:creationId xmlns:p14="http://schemas.microsoft.com/office/powerpoint/2010/main" val="634896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cs typeface="Arial" pitchFamily="34" charset="0"/>
              </a:rPr>
              <a:t>In this next</a:t>
            </a:r>
            <a:r>
              <a:rPr lang="en-US" altLang="en-US" baseline="0" dirty="0">
                <a:latin typeface="Arial" pitchFamily="34" charset="0"/>
                <a:cs typeface="Arial" pitchFamily="34" charset="0"/>
              </a:rPr>
              <a:t> </a:t>
            </a:r>
            <a:r>
              <a:rPr lang="en-US" altLang="en-US" dirty="0">
                <a:latin typeface="Arial" pitchFamily="34" charset="0"/>
                <a:cs typeface="Arial" pitchFamily="34" charset="0"/>
              </a:rPr>
              <a:t>section of our presentation, we</a:t>
            </a:r>
            <a:r>
              <a:rPr lang="ja-JP" altLang="en-US" dirty="0">
                <a:latin typeface="Arial" pitchFamily="34" charset="0"/>
                <a:cs typeface="Arial" pitchFamily="34" charset="0"/>
              </a:rPr>
              <a:t>’</a:t>
            </a:r>
            <a:r>
              <a:rPr lang="en-US" altLang="ja-JP" dirty="0">
                <a:latin typeface="Arial" pitchFamily="34" charset="0"/>
                <a:cs typeface="Arial" pitchFamily="34" charset="0"/>
              </a:rPr>
              <a:t>ll highlight a few strategies that can help you maximize your retirement income. </a:t>
            </a:r>
            <a:endParaRPr lang="en-US" alt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9868D019-FF5A-234A-B5C0-477D63C8D648}" type="slidenum">
              <a:rPr lang="en-US" smtClean="0"/>
              <a:t>21</a:t>
            </a:fld>
            <a:endParaRPr lang="en-US" dirty="0"/>
          </a:p>
        </p:txBody>
      </p:sp>
    </p:spTree>
    <p:extLst>
      <p:ext uri="{BB962C8B-B14F-4D97-AF65-F5344CB8AC3E}">
        <p14:creationId xmlns:p14="http://schemas.microsoft.com/office/powerpoint/2010/main" val="2130141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One strategy for married couples to consider is Staggered Election.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[Review slide.]</a:t>
            </a:r>
          </a:p>
        </p:txBody>
      </p:sp>
      <p:sp>
        <p:nvSpPr>
          <p:cNvPr id="4" name="Slide Number Placeholder 3"/>
          <p:cNvSpPr>
            <a:spLocks noGrp="1"/>
          </p:cNvSpPr>
          <p:nvPr>
            <p:ph type="sldNum" sz="quarter" idx="5"/>
          </p:nvPr>
        </p:nvSpPr>
        <p:spPr/>
        <p:txBody>
          <a:bodyPr/>
          <a:lstStyle/>
          <a:p>
            <a:fld id="{9868D019-FF5A-234A-B5C0-477D63C8D648}" type="slidenum">
              <a:rPr lang="en-US" smtClean="0"/>
              <a:t>22</a:t>
            </a:fld>
            <a:endParaRPr lang="en-US" dirty="0"/>
          </a:p>
        </p:txBody>
      </p:sp>
    </p:spTree>
    <p:extLst>
      <p:ext uri="{BB962C8B-B14F-4D97-AF65-F5344CB8AC3E}">
        <p14:creationId xmlns:p14="http://schemas.microsoft.com/office/powerpoint/2010/main" val="195439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[Review slide]</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Of course, each person's experience will vary based on their individual circumstances.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868D019-FF5A-234A-B5C0-477D63C8D648}" type="slidenum">
              <a:rPr lang="en-US" smtClean="0"/>
              <a:t>23</a:t>
            </a:fld>
            <a:endParaRPr lang="en-US" dirty="0"/>
          </a:p>
        </p:txBody>
      </p:sp>
    </p:spTree>
    <p:extLst>
      <p:ext uri="{BB962C8B-B14F-4D97-AF65-F5344CB8AC3E}">
        <p14:creationId xmlns:p14="http://schemas.microsoft.com/office/powerpoint/2010/main" val="2632608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Second, if you</a:t>
            </a:r>
            <a:r>
              <a:rPr lang="ja-JP" altLang="en-US" dirty="0">
                <a:latin typeface="Arial" pitchFamily="34" charset="0"/>
                <a:cs typeface="Arial" pitchFamily="34" charset="0"/>
              </a:rPr>
              <a:t>’</a:t>
            </a:r>
            <a:r>
              <a:rPr lang="en-US" altLang="ja-JP" dirty="0">
                <a:latin typeface="Arial" pitchFamily="34" charset="0"/>
                <a:cs typeface="Arial" pitchFamily="34" charset="0"/>
              </a:rPr>
              <a:t>re a higher earning widow or widower, you may want to take survivor benefits early at age 60, even though you</a:t>
            </a:r>
            <a:r>
              <a:rPr lang="ja-JP" altLang="en-US" dirty="0">
                <a:latin typeface="Arial" pitchFamily="34" charset="0"/>
                <a:cs typeface="Arial" pitchFamily="34" charset="0"/>
              </a:rPr>
              <a:t>’</a:t>
            </a:r>
            <a:r>
              <a:rPr lang="en-US" altLang="ja-JP" dirty="0">
                <a:latin typeface="Arial" pitchFamily="34" charset="0"/>
                <a:cs typeface="Arial" pitchFamily="34" charset="0"/>
              </a:rPr>
              <a:t>ll receive reduced benefits.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That</a:t>
            </a:r>
            <a:r>
              <a:rPr lang="ja-JP" altLang="en-US" dirty="0">
                <a:latin typeface="Arial" pitchFamily="34" charset="0"/>
                <a:cs typeface="Arial" pitchFamily="34" charset="0"/>
              </a:rPr>
              <a:t>’</a:t>
            </a:r>
            <a:r>
              <a:rPr lang="en-US" altLang="ja-JP" dirty="0">
                <a:latin typeface="Arial" pitchFamily="34" charset="0"/>
                <a:cs typeface="Arial" pitchFamily="34" charset="0"/>
              </a:rPr>
              <a:t>s because you</a:t>
            </a:r>
            <a:r>
              <a:rPr lang="ja-JP" altLang="en-US" dirty="0">
                <a:latin typeface="Arial" pitchFamily="34" charset="0"/>
                <a:cs typeface="Arial" pitchFamily="34" charset="0"/>
              </a:rPr>
              <a:t>’</a:t>
            </a:r>
            <a:r>
              <a:rPr lang="en-US" altLang="ja-JP" dirty="0">
                <a:latin typeface="Arial" pitchFamily="34" charset="0"/>
                <a:cs typeface="Arial" pitchFamily="34" charset="0"/>
              </a:rPr>
              <a:t>ll be able to earn extra income from age 60 to 69. Plus, you can delay your own benefits, allowing additional credits to accrue and helping you generate more benefits at age 70, when you claim your own benefits! </a:t>
            </a:r>
            <a:endParaRPr lang="en-US" altLang="en-US"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fld id="{9868D019-FF5A-234A-B5C0-477D63C8D648}" type="slidenum">
              <a:rPr lang="en-US" smtClean="0"/>
              <a:t>24</a:t>
            </a:fld>
            <a:endParaRPr lang="en-US" dirty="0"/>
          </a:p>
        </p:txBody>
      </p:sp>
    </p:spTree>
    <p:extLst>
      <p:ext uri="{BB962C8B-B14F-4D97-AF65-F5344CB8AC3E}">
        <p14:creationId xmlns:p14="http://schemas.microsoft.com/office/powerpoint/2010/main" val="2692059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altLang="en-US" dirty="0">
                <a:latin typeface="Arial" pitchFamily="34" charset="0"/>
                <a:cs typeface="Arial" pitchFamily="34" charset="0"/>
              </a:rPr>
              <a:t>In this example, a widower can receive an additional $85,800 in survivors benefits. Here</a:t>
            </a:r>
            <a:r>
              <a:rPr lang="ja-JP" altLang="en-US" dirty="0">
                <a:latin typeface="Arial" pitchFamily="34" charset="0"/>
                <a:cs typeface="Arial" pitchFamily="34" charset="0"/>
              </a:rPr>
              <a:t>’</a:t>
            </a:r>
            <a:r>
              <a:rPr lang="en-US" altLang="ja-JP" dirty="0">
                <a:latin typeface="Arial" pitchFamily="34" charset="0"/>
                <a:cs typeface="Arial" pitchFamily="34" charset="0"/>
              </a:rPr>
              <a:t>s how. Assume that Bob and Cindy are a married couple, both 60 years old with Full Retirement Age at age 67. Their benefit at Full Retirement Age is $2,400 for Bob, and $1,000 for Cindy.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Unfortunately, Cindy passes away at age 60. Since Bob</a:t>
            </a:r>
            <a:r>
              <a:rPr lang="ja-JP" altLang="en-US" dirty="0">
                <a:latin typeface="Arial" pitchFamily="34" charset="0"/>
                <a:cs typeface="Arial" pitchFamily="34" charset="0"/>
              </a:rPr>
              <a:t>’</a:t>
            </a:r>
            <a:r>
              <a:rPr lang="en-US" altLang="ja-JP" dirty="0">
                <a:latin typeface="Arial" pitchFamily="34" charset="0"/>
                <a:cs typeface="Arial" pitchFamily="34" charset="0"/>
              </a:rPr>
              <a:t>s earnings are much higher than Cindy</a:t>
            </a:r>
            <a:r>
              <a:rPr lang="ja-JP" altLang="en-US" dirty="0">
                <a:latin typeface="Arial" pitchFamily="34" charset="0"/>
                <a:cs typeface="Arial" pitchFamily="34" charset="0"/>
              </a:rPr>
              <a:t>’</a:t>
            </a:r>
            <a:r>
              <a:rPr lang="en-US" altLang="ja-JP" dirty="0">
                <a:latin typeface="Arial" pitchFamily="34" charset="0"/>
                <a:cs typeface="Arial" pitchFamily="34" charset="0"/>
              </a:rPr>
              <a:t>s, Bob claims survivors benefits at age 60 and receives 71.5% of Cindy</a:t>
            </a:r>
            <a:r>
              <a:rPr lang="ja-JP" altLang="en-US" dirty="0">
                <a:latin typeface="Arial" pitchFamily="34" charset="0"/>
                <a:cs typeface="Arial" pitchFamily="34" charset="0"/>
              </a:rPr>
              <a:t>’</a:t>
            </a:r>
            <a:r>
              <a:rPr lang="en-US" altLang="ja-JP" dirty="0">
                <a:latin typeface="Arial" pitchFamily="34" charset="0"/>
                <a:cs typeface="Arial" pitchFamily="34" charset="0"/>
              </a:rPr>
              <a:t>s benefit, or $715 per month.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Bob can take this income every month over the next 10 years, all the while delaying his own benefits to maximize his future payments. From ages 60-69, he earns total benefits of $85,800. At age 70, he switches over to his own benefits and earns $2,976 per month over the next 20 years for a total of $714,240 at age 90.</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In this way, Bob earns $85,800 in survivors benefits that would have been lost if he did not take advantage of these benefits!</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Keep in mind, survivors</a:t>
            </a:r>
            <a:r>
              <a:rPr lang="en-US" altLang="en-US" baseline="0" dirty="0">
                <a:latin typeface="Arial" pitchFamily="34" charset="0"/>
                <a:cs typeface="Arial" pitchFamily="34" charset="0"/>
              </a:rPr>
              <a:t> benefits (as with Social Security benefits in general) are subject to the earned income test when benefits are taken prior to Full Retirement Age. This example assumes that Bob has retired from work at age 60 or is earning very little income. </a:t>
            </a:r>
            <a:endParaRPr lang="en-US" dirty="0"/>
          </a:p>
        </p:txBody>
      </p:sp>
      <p:sp>
        <p:nvSpPr>
          <p:cNvPr id="4" name="Slide Number Placeholder 3"/>
          <p:cNvSpPr>
            <a:spLocks noGrp="1"/>
          </p:cNvSpPr>
          <p:nvPr>
            <p:ph type="sldNum" sz="quarter" idx="5"/>
          </p:nvPr>
        </p:nvSpPr>
        <p:spPr/>
        <p:txBody>
          <a:bodyPr/>
          <a:lstStyle/>
          <a:p>
            <a:fld id="{9868D019-FF5A-234A-B5C0-477D63C8D648}" type="slidenum">
              <a:rPr lang="en-US" smtClean="0"/>
              <a:t>25</a:t>
            </a:fld>
            <a:endParaRPr lang="en-US" dirty="0"/>
          </a:p>
        </p:txBody>
      </p:sp>
    </p:spTree>
    <p:extLst>
      <p:ext uri="{BB962C8B-B14F-4D97-AF65-F5344CB8AC3E}">
        <p14:creationId xmlns:p14="http://schemas.microsoft.com/office/powerpoint/2010/main" val="2832723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Read</a:t>
            </a:r>
            <a:r>
              <a:rPr lang="en-US" baseline="0" dirty="0">
                <a:latin typeface="Arial" panose="020B0604020202020204" pitchFamily="34" charset="0"/>
                <a:cs typeface="Arial" panose="020B0604020202020204" pitchFamily="34" charset="0"/>
              </a:rPr>
              <a:t>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68D019-FF5A-234A-B5C0-477D63C8D648}" type="slidenum">
              <a:rPr lang="en-US" smtClean="0"/>
              <a:t>26</a:t>
            </a:fld>
            <a:endParaRPr lang="en-US" dirty="0"/>
          </a:p>
        </p:txBody>
      </p:sp>
    </p:spTree>
    <p:extLst>
      <p:ext uri="{BB962C8B-B14F-4D97-AF65-F5344CB8AC3E}">
        <p14:creationId xmlns:p14="http://schemas.microsoft.com/office/powerpoint/2010/main" val="3240036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Read slide.</a:t>
            </a:r>
          </a:p>
        </p:txBody>
      </p:sp>
      <p:sp>
        <p:nvSpPr>
          <p:cNvPr id="4" name="Slide Number Placeholder 3"/>
          <p:cNvSpPr>
            <a:spLocks noGrp="1"/>
          </p:cNvSpPr>
          <p:nvPr>
            <p:ph type="sldNum" sz="quarter" idx="5"/>
          </p:nvPr>
        </p:nvSpPr>
        <p:spPr/>
        <p:txBody>
          <a:bodyPr/>
          <a:lstStyle/>
          <a:p>
            <a:fld id="{9868D019-FF5A-234A-B5C0-477D63C8D648}" type="slidenum">
              <a:rPr lang="en-US" smtClean="0"/>
              <a:t>27</a:t>
            </a:fld>
            <a:endParaRPr lang="en-US" dirty="0"/>
          </a:p>
        </p:txBody>
      </p:sp>
    </p:spTree>
    <p:extLst>
      <p:ext uri="{BB962C8B-B14F-4D97-AF65-F5344CB8AC3E}">
        <p14:creationId xmlns:p14="http://schemas.microsoft.com/office/powerpoint/2010/main" val="3271685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883966" cy="3600450"/>
          </a:xfrm>
        </p:spPr>
        <p:txBody>
          <a:bodyPr/>
          <a:lstStyle/>
          <a:p>
            <a:pPr>
              <a:defRPr/>
            </a:pPr>
            <a:r>
              <a:rPr lang="en-US" altLang="en-US" sz="900" dirty="0">
                <a:ea typeface="ＭＳ Ｐゴシック" pitchFamily="34" charset="-128"/>
              </a:rPr>
              <a:t>Finally, let</a:t>
            </a:r>
            <a:r>
              <a:rPr lang="ja-JP" altLang="en-US" sz="900" dirty="0">
                <a:ea typeface="ＭＳ Ｐゴシック" pitchFamily="34" charset="-128"/>
              </a:rPr>
              <a:t>’</a:t>
            </a:r>
            <a:r>
              <a:rPr lang="en-US" altLang="ja-JP" sz="900" dirty="0">
                <a:ea typeface="ＭＳ Ｐゴシック" pitchFamily="34" charset="-128"/>
              </a:rPr>
              <a:t>s look at how you can build an income bridge to help supplement future Social Security benefits. If you decide to retire later, you may need to bridge the potential income gap with retirement sources other than Social Security. Possible solutions include: </a:t>
            </a:r>
          </a:p>
          <a:p>
            <a:pPr>
              <a:defRPr/>
            </a:pPr>
            <a:endParaRPr lang="en-US" altLang="ja-JP" sz="900" dirty="0">
              <a:ea typeface="ＭＳ Ｐゴシック" pitchFamily="34" charset="-128"/>
            </a:endParaRPr>
          </a:p>
          <a:p>
            <a:pPr marL="115762" indent="-115762">
              <a:buFont typeface="Arial" pitchFamily="34" charset="0"/>
              <a:buChar char="•"/>
              <a:defRPr/>
            </a:pPr>
            <a:r>
              <a:rPr lang="en-US" altLang="en-US" sz="900" b="1" dirty="0">
                <a:ea typeface="Arial" panose="020B0604020202020204" pitchFamily="34" charset="0"/>
              </a:rPr>
              <a:t>Fixed annuities</a:t>
            </a:r>
            <a:r>
              <a:rPr lang="en-US" altLang="en-US" sz="900" dirty="0">
                <a:ea typeface="Arial" panose="020B0604020202020204" pitchFamily="34" charset="0"/>
              </a:rPr>
              <a:t>—these products are issued by insurance companies and offer a fixed rate of return guaranteed by the issuer. This means that you can receive a stable source of guaranteed income to supplement your reduced Social Security benefits. Fixed annuities are also tax-deferred, meaning that you won</a:t>
            </a:r>
            <a:r>
              <a:rPr lang="ja-JP" altLang="en-US" sz="900" dirty="0">
                <a:ea typeface="ＭＳ Ｐゴシック" pitchFamily="34" charset="-128"/>
              </a:rPr>
              <a:t>’</a:t>
            </a:r>
            <a:r>
              <a:rPr lang="en-US" altLang="ja-JP" sz="900" dirty="0">
                <a:ea typeface="ＭＳ Ｐゴシック" pitchFamily="34" charset="-128"/>
              </a:rPr>
              <a:t>t pay income tax on earnings until they</a:t>
            </a:r>
            <a:r>
              <a:rPr lang="ja-JP" altLang="en-US" sz="900" dirty="0">
                <a:ea typeface="ＭＳ Ｐゴシック" pitchFamily="34" charset="-128"/>
              </a:rPr>
              <a:t>’</a:t>
            </a:r>
            <a:r>
              <a:rPr lang="en-US" altLang="ja-JP" sz="900" dirty="0">
                <a:ea typeface="ＭＳ Ｐゴシック" pitchFamily="34" charset="-128"/>
              </a:rPr>
              <a:t>re withdrawn. Fixed annuities don</a:t>
            </a:r>
            <a:r>
              <a:rPr lang="ja-JP" altLang="en-US" sz="900" dirty="0">
                <a:ea typeface="ＭＳ Ｐゴシック" pitchFamily="34" charset="-128"/>
              </a:rPr>
              <a:t>’</a:t>
            </a:r>
            <a:r>
              <a:rPr lang="en-US" altLang="ja-JP" sz="900" dirty="0">
                <a:ea typeface="ＭＳ Ｐゴシック" pitchFamily="34" charset="-128"/>
              </a:rPr>
              <a:t>t provide access to the growth potential of equities; as a result, your income may not keep up with rising costs. </a:t>
            </a:r>
          </a:p>
          <a:p>
            <a:pPr marL="115762" indent="-115762">
              <a:buFont typeface="Arial" pitchFamily="34" charset="0"/>
              <a:buChar char="•"/>
              <a:defRPr/>
            </a:pPr>
            <a:r>
              <a:rPr lang="en-US" altLang="en-US" sz="900" b="1" dirty="0">
                <a:ea typeface="Arial" panose="020B0604020202020204" pitchFamily="34" charset="0"/>
              </a:rPr>
              <a:t>Index, Variable or Fixed Annuities with standard or optional income benefits</a:t>
            </a:r>
            <a:r>
              <a:rPr lang="en-US" altLang="en-US" sz="900" dirty="0">
                <a:ea typeface="Arial" panose="020B0604020202020204" pitchFamily="34" charset="0"/>
              </a:rPr>
              <a:t>—these products can you provide you with growth potential, along with a source of protected lifetime income to help cover your essential and/or discretionary expenses in retirement. Annuities are long-term products designed for retirement and offer the opportunity for tax deferral. An additional fee applies to certain standard or optional income protection benefits and death benefits available with certain fixed, index, and variable annuities. Other restrictions and limitations apply. There is no assurance that income from an annuity will keep pace with inflation. Retirement accounts, such as IRAs, can be tax-deferred regardless of whether or not they are funded with an annuity. The purchase of an annuity within a retirement account does not provide additional tax-deferred treatment of earnings. However, annuities do provide other features and benefits. All annuity contract and optional benefit guarantees (if available) are backed by the claims-paying ability of the issuing insurance company.</a:t>
            </a:r>
            <a:endParaRPr lang="en-US" altLang="ja-JP" sz="900" dirty="0">
              <a:ea typeface="ＭＳ Ｐゴシック" pitchFamily="34" charset="-128"/>
            </a:endParaRPr>
          </a:p>
          <a:p>
            <a:pPr marL="115762" indent="-115762">
              <a:buFont typeface="Arial" pitchFamily="34" charset="0"/>
              <a:buChar char="•"/>
              <a:defRPr/>
            </a:pPr>
            <a:r>
              <a:rPr lang="en-US" altLang="en-US" sz="900" b="1" dirty="0">
                <a:ea typeface="Arial" panose="020B0604020202020204" pitchFamily="34" charset="0"/>
              </a:rPr>
              <a:t>Retirement accounts like IRAs or 401(k)s</a:t>
            </a:r>
            <a:r>
              <a:rPr lang="en-US" altLang="en-US" sz="900" dirty="0">
                <a:ea typeface="Arial" panose="020B0604020202020204" pitchFamily="34" charset="0"/>
              </a:rPr>
              <a:t>—they can provide you with income after you reach age 59½. Early withdrawals prior to that date may be subject to an additional 10% federal tax. Keep in mind that withdrawals of earnings will also be subject to ordinary income tax. </a:t>
            </a:r>
          </a:p>
          <a:p>
            <a:pPr marL="115762" indent="-115762">
              <a:buFont typeface="Arial" pitchFamily="34" charset="0"/>
              <a:buChar char="•"/>
              <a:defRPr/>
            </a:pPr>
            <a:r>
              <a:rPr lang="en-US" altLang="en-US" sz="900" b="1" dirty="0">
                <a:ea typeface="Arial" panose="020B0604020202020204" pitchFamily="34" charset="0"/>
              </a:rPr>
              <a:t>Mutual funds</a:t>
            </a:r>
            <a:r>
              <a:rPr lang="en-US" altLang="en-US" sz="900" dirty="0">
                <a:ea typeface="Arial" panose="020B0604020202020204" pitchFamily="34" charset="0"/>
              </a:rPr>
              <a:t>—they offer professional money management and diversification. The income mutual funds can provide depends on their underlying investments, such as stocks and bonds. Stocks offer income and capital appreciation potential, but the income and principal are subject to market risks, including the possible loss of principal. </a:t>
            </a:r>
          </a:p>
          <a:p>
            <a:pPr marL="115762" indent="-115762">
              <a:buFont typeface="Arial" pitchFamily="34" charset="0"/>
              <a:buChar char="•"/>
              <a:defRPr/>
            </a:pPr>
            <a:r>
              <a:rPr lang="en-US" altLang="en-US" sz="900" b="1" dirty="0">
                <a:ea typeface="Arial" panose="020B0604020202020204" pitchFamily="34" charset="0"/>
              </a:rPr>
              <a:t>Earnings from work. </a:t>
            </a:r>
            <a:r>
              <a:rPr lang="en-US" altLang="en-US" sz="900" dirty="0">
                <a:ea typeface="Arial" panose="020B0604020202020204" pitchFamily="34" charset="0"/>
              </a:rPr>
              <a:t>To help generate income before you reach age 70, you may want to continue working. A full or part-time job may offer not only financial benefits, but also mental and physical advantages. </a:t>
            </a:r>
          </a:p>
          <a:p>
            <a:pPr>
              <a:defRPr/>
            </a:pPr>
            <a:endParaRPr lang="en-US" altLang="en-US" sz="900" dirty="0">
              <a:ea typeface="ＭＳ Ｐゴシック" pitchFamily="34" charset="-128"/>
            </a:endParaRPr>
          </a:p>
          <a:p>
            <a:pPr>
              <a:defRPr/>
            </a:pPr>
            <a:r>
              <a:rPr lang="en-US" altLang="en-US" sz="900" dirty="0">
                <a:ea typeface="ＭＳ Ｐゴシック" pitchFamily="34" charset="-128"/>
              </a:rPr>
              <a:t>Note: for all annuities, withdrawals may be subject to company-imposed withdrawal charges and an additional 10% federal tax if taken prior to age 59½. Withdrawals of taxable amounts are subject to ordinary income tax. </a:t>
            </a:r>
          </a:p>
        </p:txBody>
      </p:sp>
      <p:sp>
        <p:nvSpPr>
          <p:cNvPr id="4" name="Slide Number Placeholder 3"/>
          <p:cNvSpPr>
            <a:spLocks noGrp="1"/>
          </p:cNvSpPr>
          <p:nvPr>
            <p:ph type="sldNum" sz="quarter" idx="5"/>
          </p:nvPr>
        </p:nvSpPr>
        <p:spPr/>
        <p:txBody>
          <a:bodyPr/>
          <a:lstStyle/>
          <a:p>
            <a:fld id="{9868D019-FF5A-234A-B5C0-477D63C8D648}" type="slidenum">
              <a:rPr lang="en-US" smtClean="0"/>
              <a:t>28</a:t>
            </a:fld>
            <a:endParaRPr lang="en-US" dirty="0"/>
          </a:p>
        </p:txBody>
      </p:sp>
    </p:spTree>
    <p:extLst>
      <p:ext uri="{BB962C8B-B14F-4D97-AF65-F5344CB8AC3E}">
        <p14:creationId xmlns:p14="http://schemas.microsoft.com/office/powerpoint/2010/main" val="3663012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This presentation will provide you with information</a:t>
            </a:r>
            <a:r>
              <a:rPr lang="en-US" altLang="en-US" baseline="0" dirty="0">
                <a:latin typeface="Arial" pitchFamily="34" charset="0"/>
                <a:cs typeface="Arial" pitchFamily="34" charset="0"/>
              </a:rPr>
              <a:t> and </a:t>
            </a:r>
            <a:r>
              <a:rPr lang="en-US" altLang="en-US" dirty="0">
                <a:latin typeface="Arial" pitchFamily="34" charset="0"/>
                <a:cs typeface="Arial" pitchFamily="34" charset="0"/>
              </a:rPr>
              <a:t>ideas on how to help</a:t>
            </a:r>
            <a:r>
              <a:rPr lang="en-US" altLang="en-US" baseline="0" dirty="0">
                <a:latin typeface="Arial" pitchFamily="34" charset="0"/>
                <a:cs typeface="Arial" pitchFamily="34" charset="0"/>
              </a:rPr>
              <a:t> </a:t>
            </a:r>
            <a:r>
              <a:rPr lang="en-US" altLang="en-US" dirty="0">
                <a:latin typeface="Arial" pitchFamily="34" charset="0"/>
                <a:cs typeface="Arial" pitchFamily="34" charset="0"/>
              </a:rPr>
              <a:t>maximize your Social Security benefits. First, we’ll </a:t>
            </a:r>
            <a:r>
              <a:rPr lang="en-US" altLang="ja-JP" dirty="0">
                <a:latin typeface="Arial" pitchFamily="34" charset="0"/>
                <a:cs typeface="Arial" pitchFamily="34" charset="0"/>
              </a:rPr>
              <a:t>discuss the Social Security retirement benefit options that are available to you.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Then we’ll </a:t>
            </a:r>
            <a:r>
              <a:rPr lang="en-US" altLang="ja-JP" dirty="0">
                <a:latin typeface="Arial" pitchFamily="34" charset="0"/>
                <a:cs typeface="Arial" pitchFamily="34" charset="0"/>
              </a:rPr>
              <a:t>go over the steps you should take to decide when is the best time to start Social Security, and finally, we</a:t>
            </a:r>
            <a:r>
              <a:rPr lang="ja-JP" altLang="en-US" dirty="0">
                <a:latin typeface="Arial" pitchFamily="34" charset="0"/>
                <a:cs typeface="Arial" pitchFamily="34" charset="0"/>
              </a:rPr>
              <a:t>’</a:t>
            </a:r>
            <a:r>
              <a:rPr lang="en-US" altLang="ja-JP" dirty="0">
                <a:latin typeface="Arial" pitchFamily="34" charset="0"/>
                <a:cs typeface="Arial" pitchFamily="34" charset="0"/>
              </a:rPr>
              <a:t>ll take a look at a number of different filing strategies.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And finally, if</a:t>
            </a:r>
            <a:r>
              <a:rPr lang="en-US" altLang="en-US" baseline="0" dirty="0">
                <a:latin typeface="Arial" pitchFamily="34" charset="0"/>
                <a:cs typeface="Arial" pitchFamily="34" charset="0"/>
              </a:rPr>
              <a:t> time permits, we’ll talk about Medicare.</a:t>
            </a:r>
            <a:endParaRPr lang="en-US" altLang="en-US" dirty="0">
              <a:latin typeface="Arial" pitchFamily="34" charset="0"/>
              <a:cs typeface="Arial"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868D019-FF5A-234A-B5C0-477D63C8D648}" type="slidenum">
              <a:rPr lang="en-US" smtClean="0"/>
              <a:t>29</a:t>
            </a:fld>
            <a:endParaRPr lang="en-US" dirty="0"/>
          </a:p>
        </p:txBody>
      </p:sp>
    </p:spTree>
    <p:extLst>
      <p:ext uri="{BB962C8B-B14F-4D97-AF65-F5344CB8AC3E}">
        <p14:creationId xmlns:p14="http://schemas.microsoft.com/office/powerpoint/2010/main" val="151237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Choosing when to start Social Security payments may be one of the most important decisions you make in your retirement income planning process.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It can have a significant impact on how much guaranteed income you and your spouse receive </a:t>
            </a:r>
            <a:r>
              <a:rPr lang="en-US" altLang="en-US" i="1" dirty="0">
                <a:latin typeface="Arial" pitchFamily="34" charset="0"/>
                <a:cs typeface="Arial" pitchFamily="34" charset="0"/>
              </a:rPr>
              <a:t>for life</a:t>
            </a:r>
            <a:r>
              <a:rPr lang="en-US" altLang="en-US" dirty="0">
                <a:latin typeface="Arial" pitchFamily="34" charset="0"/>
                <a:cs typeface="Arial" pitchFamily="34" charset="0"/>
              </a:rPr>
              <a:t>! </a:t>
            </a:r>
          </a:p>
        </p:txBody>
      </p:sp>
      <p:sp>
        <p:nvSpPr>
          <p:cNvPr id="4" name="Slide Number Placeholder 3"/>
          <p:cNvSpPr>
            <a:spLocks noGrp="1"/>
          </p:cNvSpPr>
          <p:nvPr>
            <p:ph type="sldNum" sz="quarter" idx="5"/>
          </p:nvPr>
        </p:nvSpPr>
        <p:spPr/>
        <p:txBody>
          <a:bodyPr/>
          <a:lstStyle/>
          <a:p>
            <a:fld id="{9868D019-FF5A-234A-B5C0-477D63C8D648}" type="slidenum">
              <a:rPr lang="en-US" smtClean="0"/>
              <a:t>3</a:t>
            </a:fld>
            <a:endParaRPr lang="en-US" dirty="0"/>
          </a:p>
        </p:txBody>
      </p:sp>
    </p:spTree>
    <p:extLst>
      <p:ext uri="{BB962C8B-B14F-4D97-AF65-F5344CB8AC3E}">
        <p14:creationId xmlns:p14="http://schemas.microsoft.com/office/powerpoint/2010/main" val="3803812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Impact on Social Security benefits: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You may not know it, but Medicare costs directly impact your Social Security benefits. If you receive Social Security retirement benefits, your Medicare Part B premiums will be </a:t>
            </a:r>
            <a:r>
              <a:rPr lang="en-US" altLang="en-US" i="1" dirty="0">
                <a:latin typeface="Arial" pitchFamily="34" charset="0"/>
                <a:cs typeface="Arial" pitchFamily="34" charset="0"/>
              </a:rPr>
              <a:t>automatically </a:t>
            </a:r>
            <a:r>
              <a:rPr lang="en-US" altLang="en-US" dirty="0">
                <a:latin typeface="Arial" pitchFamily="34" charset="0"/>
                <a:cs typeface="Arial" pitchFamily="34" charset="0"/>
              </a:rPr>
              <a:t>deducted from your Social Security check—there’s no other payment option. What’s more, Part B premiums are higher for those with higher reported income (as are Part D premiums). As a result, your monthly Medicare Part B premiums can put an unexpected dent in your Social Security check. (If you don’t need the coverage provided by Part B, you may opt out.) It’s also worth noting that if you elect Part D Prescription Drug Coverage and choose to have the premiums deducted from your Social Security benefits, this will further reduce your Social Security check.</a:t>
            </a:r>
          </a:p>
        </p:txBody>
      </p:sp>
      <p:sp>
        <p:nvSpPr>
          <p:cNvPr id="4" name="Slide Number Placeholder 3"/>
          <p:cNvSpPr>
            <a:spLocks noGrp="1"/>
          </p:cNvSpPr>
          <p:nvPr>
            <p:ph type="sldNum" sz="quarter" idx="5"/>
          </p:nvPr>
        </p:nvSpPr>
        <p:spPr/>
        <p:txBody>
          <a:bodyPr/>
          <a:lstStyle/>
          <a:p>
            <a:fld id="{9868D019-FF5A-234A-B5C0-477D63C8D648}" type="slidenum">
              <a:rPr lang="en-US" smtClean="0"/>
              <a:t>30</a:t>
            </a:fld>
            <a:endParaRPr lang="en-US" dirty="0"/>
          </a:p>
        </p:txBody>
      </p:sp>
    </p:spTree>
    <p:extLst>
      <p:ext uri="{BB962C8B-B14F-4D97-AF65-F5344CB8AC3E}">
        <p14:creationId xmlns:p14="http://schemas.microsoft.com/office/powerpoint/2010/main" val="3212769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As you may already be aware, Medicare is complex. This table is designed to provide you with a high-level overview of the program for general information purposes only.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For complete details about the program, please visit Medicare.gov. You can also find information at ssa.gov/medicare.</a:t>
            </a:r>
          </a:p>
        </p:txBody>
      </p:sp>
      <p:sp>
        <p:nvSpPr>
          <p:cNvPr id="4" name="Slide Number Placeholder 3"/>
          <p:cNvSpPr>
            <a:spLocks noGrp="1"/>
          </p:cNvSpPr>
          <p:nvPr>
            <p:ph type="sldNum" sz="quarter" idx="5"/>
          </p:nvPr>
        </p:nvSpPr>
        <p:spPr/>
        <p:txBody>
          <a:bodyPr/>
          <a:lstStyle/>
          <a:p>
            <a:fld id="{9868D019-FF5A-234A-B5C0-477D63C8D648}" type="slidenum">
              <a:rPr lang="en-US" smtClean="0"/>
              <a:t>31</a:t>
            </a:fld>
            <a:endParaRPr lang="en-US" dirty="0"/>
          </a:p>
        </p:txBody>
      </p:sp>
    </p:spTree>
    <p:extLst>
      <p:ext uri="{BB962C8B-B14F-4D97-AF65-F5344CB8AC3E}">
        <p14:creationId xmlns:p14="http://schemas.microsoft.com/office/powerpoint/2010/main" val="2839170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Medicare Advantage Plans (Refer to the “Social Security Savvy - Medicare &amp; Social Security” client brochure handout: M5358MED).</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You should also know that your Medicare coverage can also be accessed through a Medicare Advantage Plan, sometimes called “Part C”. These plans are offered by Medicare-approved private companies. Your Medicare Advantage Plan combines and replaces your Part A and Part B coverage and may provide additional coverage. Your Part B premiums will still be deducted from your Social Security retirement benefits (assuming you receive such benefits), and you may pay an additional premium for the Medicare Advantage Plan. Extra coverage may include vision, hearing and dental—and most plans include prescription drug coverage.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Review slide.</a:t>
            </a:r>
          </a:p>
        </p:txBody>
      </p:sp>
      <p:sp>
        <p:nvSpPr>
          <p:cNvPr id="4" name="Slide Number Placeholder 3"/>
          <p:cNvSpPr>
            <a:spLocks noGrp="1"/>
          </p:cNvSpPr>
          <p:nvPr>
            <p:ph type="sldNum" sz="quarter" idx="5"/>
          </p:nvPr>
        </p:nvSpPr>
        <p:spPr/>
        <p:txBody>
          <a:bodyPr/>
          <a:lstStyle/>
          <a:p>
            <a:fld id="{9868D019-FF5A-234A-B5C0-477D63C8D648}" type="slidenum">
              <a:rPr lang="en-US" smtClean="0"/>
              <a:t>32</a:t>
            </a:fld>
            <a:endParaRPr lang="en-US" dirty="0"/>
          </a:p>
        </p:txBody>
      </p:sp>
    </p:spTree>
    <p:extLst>
      <p:ext uri="{BB962C8B-B14F-4D97-AF65-F5344CB8AC3E}">
        <p14:creationId xmlns:p14="http://schemas.microsoft.com/office/powerpoint/2010/main" val="606207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63937"/>
          </a:xfrm>
        </p:spPr>
        <p:txBody>
          <a:bodyPr/>
          <a:lstStyle/>
          <a:p>
            <a:r>
              <a:rPr lang="en-US" altLang="en-US" sz="1100" dirty="0">
                <a:latin typeface="Arial" pitchFamily="34" charset="0"/>
                <a:cs typeface="Arial" pitchFamily="34" charset="0"/>
              </a:rPr>
              <a:t>If you choose to go with original Medicare (that is, you don’t choose a Medicare Advantage Plan), you have the option to purchase a Medigap policy to help pay for some of the health care costs that Medicare doesn’t cover, such as copayments, coinsurance, and deductibles. A Medigap policy is an additional expense you’ll want to keep in mind as you consider your retirement income needs. </a:t>
            </a:r>
          </a:p>
          <a:p>
            <a:endParaRPr lang="en-US" altLang="en-US" sz="1100" dirty="0">
              <a:latin typeface="Arial" pitchFamily="34" charset="0"/>
              <a:cs typeface="Arial" pitchFamily="34" charset="0"/>
            </a:endParaRPr>
          </a:p>
          <a:p>
            <a:r>
              <a:rPr lang="en-US" altLang="en-US" sz="1100" dirty="0">
                <a:latin typeface="Arial" pitchFamily="34" charset="0"/>
                <a:cs typeface="Arial" pitchFamily="34" charset="0"/>
              </a:rPr>
              <a:t>It’s also important to note that Medigap policies generally don’t cover long-term care (such as a nursing home), vision or dental care, hearing aids, eye-glasses or private-duty nursing. As a result, those are additional expenses you may need to prepare for as you develop your retirement income plan. </a:t>
            </a:r>
          </a:p>
          <a:p>
            <a:endParaRPr lang="en-US" altLang="en-US" sz="1100" dirty="0">
              <a:latin typeface="Arial" pitchFamily="34" charset="0"/>
              <a:cs typeface="Arial" pitchFamily="34" charset="0"/>
            </a:endParaRPr>
          </a:p>
          <a:p>
            <a:r>
              <a:rPr lang="en-US" altLang="en-US" sz="1100" dirty="0">
                <a:latin typeface="Arial" pitchFamily="34" charset="0"/>
                <a:cs typeface="Arial" pitchFamily="34" charset="0"/>
              </a:rPr>
              <a:t>Medigap policies, which are offered by private companies, may also cover certain benefits that Medicare doesn’t, such as coverage for emergency healthcare services when traveling outside the U.S. All policies offer the same basic benefits, but some offer additional benefits. The costs and coverage associated with Medigap policies vary by plan. </a:t>
            </a:r>
          </a:p>
          <a:p>
            <a:endParaRPr lang="en-US" altLang="en-US" sz="1100" dirty="0">
              <a:latin typeface="Arial" pitchFamily="34" charset="0"/>
              <a:cs typeface="Arial" pitchFamily="34" charset="0"/>
            </a:endParaRPr>
          </a:p>
          <a:p>
            <a:r>
              <a:rPr lang="en-US" altLang="en-US" sz="1100" dirty="0">
                <a:latin typeface="Arial" pitchFamily="34" charset="0"/>
                <a:cs typeface="Arial" pitchFamily="34" charset="0"/>
              </a:rPr>
              <a:t>Medigap policies are standardized and identified in most states by letters A through D, F through G, and K through N. (Note: in Massachusetts, Minnesota and Wisconsin, Medigap policies are standardized in a different way.) This chart provides basic information about how the coverage differs between these policies. “Yes” means the plan covers 100% of the benefit. “No” means the plan doesn’t cover the benefit. If a percentage is indicated, the plan covers that percentage of the benefit. N/A means not applicable.</a:t>
            </a:r>
          </a:p>
          <a:p>
            <a:endParaRPr lang="en-US" dirty="0"/>
          </a:p>
        </p:txBody>
      </p:sp>
      <p:sp>
        <p:nvSpPr>
          <p:cNvPr id="4" name="Slide Number Placeholder 3"/>
          <p:cNvSpPr>
            <a:spLocks noGrp="1"/>
          </p:cNvSpPr>
          <p:nvPr>
            <p:ph type="sldNum" sz="quarter" idx="5"/>
          </p:nvPr>
        </p:nvSpPr>
        <p:spPr/>
        <p:txBody>
          <a:bodyPr/>
          <a:lstStyle/>
          <a:p>
            <a:fld id="{9868D019-FF5A-234A-B5C0-477D63C8D648}" type="slidenum">
              <a:rPr lang="en-US" smtClean="0"/>
              <a:t>33</a:t>
            </a:fld>
            <a:endParaRPr lang="en-US" dirty="0"/>
          </a:p>
        </p:txBody>
      </p:sp>
    </p:spTree>
    <p:extLst>
      <p:ext uri="{BB962C8B-B14F-4D97-AF65-F5344CB8AC3E}">
        <p14:creationId xmlns:p14="http://schemas.microsoft.com/office/powerpoint/2010/main" val="58356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When it comes to choosing the best Social Security option for you, keep in mind that Social Security is more restrictive than ever on allowing filing changes, so it</a:t>
            </a:r>
            <a:r>
              <a:rPr lang="ja-JP" altLang="en-US">
                <a:latin typeface="Arial" pitchFamily="34" charset="0"/>
                <a:cs typeface="Arial" pitchFamily="34" charset="0"/>
              </a:rPr>
              <a:t>’</a:t>
            </a:r>
            <a:r>
              <a:rPr lang="en-US" altLang="ja-JP" dirty="0">
                <a:latin typeface="Arial" pitchFamily="34" charset="0"/>
                <a:cs typeface="Arial" pitchFamily="34" charset="0"/>
              </a:rPr>
              <a:t>s important to carefully think through your strategy before submitting your benefit claims.</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Be sure to ask yourself:</a:t>
            </a:r>
          </a:p>
          <a:p>
            <a:pPr lvl="1" indent="-250044">
              <a:buFont typeface="Arial" pitchFamily="34" charset="0"/>
              <a:buChar char="•"/>
            </a:pPr>
            <a:r>
              <a:rPr lang="en-US" altLang="en-US" dirty="0">
                <a:latin typeface="Arial" pitchFamily="34" charset="0"/>
                <a:ea typeface="Arial" pitchFamily="34" charset="0"/>
                <a:cs typeface="Arial" pitchFamily="34" charset="0"/>
              </a:rPr>
              <a:t>When do I really want to retire? </a:t>
            </a:r>
          </a:p>
          <a:p>
            <a:pPr lvl="1" indent="-250044">
              <a:buFont typeface="Arial" pitchFamily="34" charset="0"/>
              <a:buChar char="•"/>
            </a:pPr>
            <a:r>
              <a:rPr lang="en-US" altLang="en-US" dirty="0">
                <a:latin typeface="Arial" pitchFamily="34" charset="0"/>
                <a:ea typeface="Arial" pitchFamily="34" charset="0"/>
                <a:cs typeface="Arial" pitchFamily="34" charset="0"/>
              </a:rPr>
              <a:t>How do I want to spend my retirement? </a:t>
            </a:r>
          </a:p>
          <a:p>
            <a:pPr lvl="1" indent="-250044">
              <a:buFont typeface="Arial" pitchFamily="34" charset="0"/>
              <a:buChar char="•"/>
            </a:pPr>
            <a:r>
              <a:rPr lang="en-US" altLang="en-US" dirty="0">
                <a:latin typeface="Arial" pitchFamily="34" charset="0"/>
                <a:ea typeface="Arial" pitchFamily="34" charset="0"/>
                <a:cs typeface="Arial" pitchFamily="34" charset="0"/>
              </a:rPr>
              <a:t>Do I have the right strategy to achieve my goals?</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I</a:t>
            </a:r>
            <a:r>
              <a:rPr lang="ja-JP" altLang="en-US">
                <a:latin typeface="Arial" pitchFamily="34" charset="0"/>
                <a:cs typeface="Arial" pitchFamily="34" charset="0"/>
              </a:rPr>
              <a:t>’</a:t>
            </a:r>
            <a:r>
              <a:rPr lang="en-US" altLang="ja-JP" dirty="0">
                <a:latin typeface="Arial" pitchFamily="34" charset="0"/>
                <a:cs typeface="Arial" pitchFamily="34" charset="0"/>
              </a:rPr>
              <a:t>m always available to answer questions and to make sure your retirement income strategy remains consistent with your long-term financial goals, so please don</a:t>
            </a:r>
            <a:r>
              <a:rPr lang="ja-JP" altLang="en-US">
                <a:latin typeface="Arial" pitchFamily="34" charset="0"/>
                <a:cs typeface="Arial" pitchFamily="34" charset="0"/>
              </a:rPr>
              <a:t>’</a:t>
            </a:r>
            <a:r>
              <a:rPr lang="en-US" altLang="ja-JP" dirty="0">
                <a:latin typeface="Arial" pitchFamily="34" charset="0"/>
                <a:cs typeface="Arial" pitchFamily="34" charset="0"/>
              </a:rPr>
              <a:t>t hesitate to call me at any time.</a:t>
            </a:r>
          </a:p>
        </p:txBody>
      </p:sp>
      <p:sp>
        <p:nvSpPr>
          <p:cNvPr id="4" name="Slide Number Placeholder 3"/>
          <p:cNvSpPr>
            <a:spLocks noGrp="1"/>
          </p:cNvSpPr>
          <p:nvPr>
            <p:ph type="sldNum" sz="quarter" idx="5"/>
          </p:nvPr>
        </p:nvSpPr>
        <p:spPr/>
        <p:txBody>
          <a:bodyPr/>
          <a:lstStyle/>
          <a:p>
            <a:fld id="{9868D019-FF5A-234A-B5C0-477D63C8D648}" type="slidenum">
              <a:rPr lang="en-US" smtClean="0"/>
              <a:t>34</a:t>
            </a:fld>
            <a:endParaRPr lang="en-US" dirty="0"/>
          </a:p>
        </p:txBody>
      </p:sp>
    </p:spTree>
    <p:extLst>
      <p:ext uri="{BB962C8B-B14F-4D97-AF65-F5344CB8AC3E}">
        <p14:creationId xmlns:p14="http://schemas.microsoft.com/office/powerpoint/2010/main" val="1877599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itchFamily="34" charset="0"/>
                <a:cs typeface="Arial" pitchFamily="34" charset="0"/>
              </a:rPr>
              <a:t>[Please read the information on the slide and add the following]</a:t>
            </a:r>
          </a:p>
          <a:p>
            <a:pPr eaLnBrk="1" hangingPunct="1"/>
            <a:r>
              <a:rPr lang="en-US" altLang="en-US" dirty="0">
                <a:latin typeface="Arial" pitchFamily="34" charset="0"/>
                <a:cs typeface="Arial" pitchFamily="34" charset="0"/>
              </a:rPr>
              <a:t>Thank you for attending, and I look forward to helping you make the most of your Social Security benefits. </a:t>
            </a:r>
          </a:p>
          <a:p>
            <a:endParaRPr lang="en-US" dirty="0"/>
          </a:p>
          <a:p>
            <a:endParaRPr lang="en-US" dirty="0"/>
          </a:p>
        </p:txBody>
      </p:sp>
      <p:sp>
        <p:nvSpPr>
          <p:cNvPr id="4" name="Slide Number Placeholder 3"/>
          <p:cNvSpPr>
            <a:spLocks noGrp="1"/>
          </p:cNvSpPr>
          <p:nvPr>
            <p:ph type="sldNum" sz="quarter" idx="5"/>
          </p:nvPr>
        </p:nvSpPr>
        <p:spPr/>
        <p:txBody>
          <a:bodyPr/>
          <a:lstStyle/>
          <a:p>
            <a:fld id="{9868D019-FF5A-234A-B5C0-477D63C8D648}" type="slidenum">
              <a:rPr lang="en-US" smtClean="0"/>
              <a:t>35</a:t>
            </a:fld>
            <a:endParaRPr lang="en-US" dirty="0"/>
          </a:p>
        </p:txBody>
      </p:sp>
    </p:spTree>
    <p:extLst>
      <p:ext uri="{BB962C8B-B14F-4D97-AF65-F5344CB8AC3E}">
        <p14:creationId xmlns:p14="http://schemas.microsoft.com/office/powerpoint/2010/main" val="547156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9868D019-FF5A-234A-B5C0-477D63C8D648}" type="slidenum">
              <a:rPr lang="en-US" smtClean="0"/>
              <a:t>36</a:t>
            </a:fld>
            <a:endParaRPr lang="en-US" dirty="0"/>
          </a:p>
        </p:txBody>
      </p:sp>
    </p:spTree>
    <p:extLst>
      <p:ext uri="{BB962C8B-B14F-4D97-AF65-F5344CB8AC3E}">
        <p14:creationId xmlns:p14="http://schemas.microsoft.com/office/powerpoint/2010/main" val="2718193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68D019-FF5A-234A-B5C0-477D63C8D648}" type="slidenum">
              <a:rPr lang="en-US" smtClean="0"/>
              <a:t>37</a:t>
            </a:fld>
            <a:endParaRPr lang="en-US" dirty="0"/>
          </a:p>
        </p:txBody>
      </p:sp>
    </p:spTree>
    <p:extLst>
      <p:ext uri="{BB962C8B-B14F-4D97-AF65-F5344CB8AC3E}">
        <p14:creationId xmlns:p14="http://schemas.microsoft.com/office/powerpoint/2010/main" val="262688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For example, if you were 67 years old with maximum career earnings and started benefits at your Full Retirement Age of 67 (based on a 1960 or later year of birth), you could receive more than $964,000 over the next 20 years. And that</a:t>
            </a:r>
            <a:r>
              <a:rPr lang="ja-JP" altLang="en-US" dirty="0">
                <a:latin typeface="Arial" pitchFamily="34" charset="0"/>
                <a:cs typeface="Arial" pitchFamily="34" charset="0"/>
              </a:rPr>
              <a:t>’</a:t>
            </a:r>
            <a:r>
              <a:rPr lang="en-US" altLang="ja-JP" dirty="0">
                <a:latin typeface="Arial" pitchFamily="34" charset="0"/>
                <a:cs typeface="Arial" pitchFamily="34" charset="0"/>
              </a:rPr>
              <a:t>s not even including annual cost of living adjustments or spousal benefits if you</a:t>
            </a:r>
            <a:r>
              <a:rPr lang="ja-JP" altLang="en-US" dirty="0">
                <a:latin typeface="Arial" pitchFamily="34" charset="0"/>
                <a:cs typeface="Arial" pitchFamily="34" charset="0"/>
              </a:rPr>
              <a:t>’</a:t>
            </a:r>
            <a:r>
              <a:rPr lang="en-US" altLang="ja-JP" dirty="0">
                <a:latin typeface="Arial" pitchFamily="34" charset="0"/>
                <a:cs typeface="Arial" pitchFamily="34" charset="0"/>
              </a:rPr>
              <a:t>re married! </a:t>
            </a:r>
          </a:p>
          <a:p>
            <a:endParaRPr lang="en-US" altLang="en-US" dirty="0">
              <a:solidFill>
                <a:srgbClr val="A27A3B"/>
              </a:solidFill>
              <a:latin typeface="Arial" pitchFamily="34" charset="0"/>
              <a:cs typeface="Arial" pitchFamily="34" charset="0"/>
            </a:endParaRPr>
          </a:p>
          <a:p>
            <a:r>
              <a:rPr lang="en-US" altLang="en-US" dirty="0">
                <a:latin typeface="Arial" pitchFamily="34" charset="0"/>
                <a:cs typeface="Arial" pitchFamily="34" charset="0"/>
              </a:rPr>
              <a:t>This hypothetical example is based on a 67-year-old with work earnings that reach or exceed the annual income used to calculate Social Security benefits. It assumes that benefits begin at Full Retirement Age of age 67. The maximum monthly benefit for this retiree is $4,018 in 2025. From age 67 to 87, the retiree would receive a total of $964,320 excluding cost-of-living adjustments (COLAs) or any available spousal benefits.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868D019-FF5A-234A-B5C0-477D63C8D648}" type="slidenum">
              <a:rPr lang="en-US" smtClean="0"/>
              <a:t>4</a:t>
            </a:fld>
            <a:endParaRPr lang="en-US" dirty="0"/>
          </a:p>
        </p:txBody>
      </p:sp>
    </p:spTree>
    <p:extLst>
      <p:ext uri="{BB962C8B-B14F-4D97-AF65-F5344CB8AC3E}">
        <p14:creationId xmlns:p14="http://schemas.microsoft.com/office/powerpoint/2010/main" val="337550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212121"/>
                </a:solidFill>
                <a:effectLst/>
                <a:latin typeface="Arial" panose="020B0604020202020204" pitchFamily="34" charset="0"/>
                <a:cs typeface="Arial" panose="020B0604020202020204" pitchFamily="34" charset="0"/>
              </a:rPr>
              <a:t>The Social Security Fairness Act was signed into law on January 5, 2025.</a:t>
            </a:r>
          </a:p>
          <a:p>
            <a:pPr algn="l"/>
            <a:r>
              <a:rPr lang="en-US" sz="1200" b="0" i="0" dirty="0">
                <a:solidFill>
                  <a:srgbClr val="212121"/>
                </a:solidFill>
                <a:effectLst/>
                <a:latin typeface="Arial" panose="020B0604020202020204" pitchFamily="34" charset="0"/>
                <a:cs typeface="Arial" panose="020B0604020202020204" pitchFamily="34" charset="0"/>
              </a:rPr>
              <a:t>The Act ends the Windfall Elimination Provision (WEP) and Government Pension Offset (GPO). These provisions reduced or eliminated the Social Security benefits of over 3.2 million people who receive a pension based on work that was not covered by Social Security (a "non-covered pension") because they did not pay Social Security taxes. </a:t>
            </a:r>
          </a:p>
          <a:p>
            <a:pPr algn="l"/>
            <a:r>
              <a:rPr lang="en-US" sz="1200" b="0" i="0" dirty="0">
                <a:solidFill>
                  <a:srgbClr val="212121"/>
                </a:solidFill>
                <a:effectLst/>
                <a:latin typeface="Arial" panose="020B0604020202020204" pitchFamily="34" charset="0"/>
                <a:cs typeface="Arial" panose="020B0604020202020204" pitchFamily="34" charset="0"/>
              </a:rPr>
              <a:t>This law increases Social Security benefits for certain types of workers, including some:</a:t>
            </a:r>
          </a:p>
          <a:p>
            <a:pPr algn="l">
              <a:buFont typeface="Arial" panose="020B0604020202020204" pitchFamily="34" charset="0"/>
              <a:buChar char="•"/>
            </a:pPr>
            <a:r>
              <a:rPr lang="en-US" sz="1200" b="0" i="0" dirty="0">
                <a:solidFill>
                  <a:srgbClr val="212121"/>
                </a:solidFill>
                <a:effectLst/>
                <a:latin typeface="Arial" panose="020B0604020202020204" pitchFamily="34" charset="0"/>
                <a:cs typeface="Arial" panose="020B0604020202020204" pitchFamily="34" charset="0"/>
              </a:rPr>
              <a:t>teachers, firefighters, and police officers in many states;</a:t>
            </a:r>
          </a:p>
          <a:p>
            <a:pPr algn="l">
              <a:buFont typeface="Arial" panose="020B0604020202020204" pitchFamily="34" charset="0"/>
              <a:buChar char="•"/>
            </a:pPr>
            <a:r>
              <a:rPr lang="en-US" sz="1200" b="0" i="0" dirty="0">
                <a:solidFill>
                  <a:srgbClr val="212121"/>
                </a:solidFill>
                <a:effectLst/>
                <a:latin typeface="Arial" panose="020B0604020202020204" pitchFamily="34" charset="0"/>
                <a:cs typeface="Arial" panose="020B0604020202020204" pitchFamily="34" charset="0"/>
              </a:rPr>
              <a:t>federal employees covered by the Civil Service Retirement System; and</a:t>
            </a:r>
          </a:p>
          <a:p>
            <a:pPr algn="l">
              <a:buFont typeface="Arial" panose="020B0604020202020204" pitchFamily="34" charset="0"/>
              <a:buChar char="•"/>
            </a:pPr>
            <a:r>
              <a:rPr lang="en-US" sz="1200" b="0" i="0" dirty="0">
                <a:solidFill>
                  <a:srgbClr val="212121"/>
                </a:solidFill>
                <a:effectLst/>
                <a:latin typeface="Arial" panose="020B0604020202020204" pitchFamily="34" charset="0"/>
                <a:cs typeface="Arial" panose="020B0604020202020204" pitchFamily="34" charset="0"/>
              </a:rPr>
              <a:t>people whose work had been covered by a foreign social security system.</a:t>
            </a:r>
          </a:p>
          <a:p>
            <a:pPr algn="l">
              <a:buFont typeface="Arial" panose="020B0604020202020204" pitchFamily="34" charset="0"/>
              <a:buChar char="•"/>
            </a:pPr>
            <a:endParaRPr lang="en-US" sz="1200" b="0" i="0" dirty="0">
              <a:solidFill>
                <a:srgbClr val="212121"/>
              </a:solidFill>
              <a:effectLst/>
              <a:latin typeface="Arial" panose="020B0604020202020204" pitchFamily="34" charset="0"/>
              <a:cs typeface="Arial" panose="020B0604020202020204" pitchFamily="34" charset="0"/>
            </a:endParaRPr>
          </a:p>
          <a:p>
            <a:pPr algn="l">
              <a:buFont typeface="Arial" panose="020B0604020202020204" pitchFamily="34" charset="0"/>
              <a:buNone/>
            </a:pPr>
            <a:r>
              <a:rPr lang="en-US"/>
              <a:t>Source: ssa.gov</a:t>
            </a:r>
            <a:endParaRPr lang="en-US" sz="1200" b="0" i="0" dirty="0">
              <a:solidFill>
                <a:srgbClr val="21212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8D019-FF5A-234A-B5C0-477D63C8D6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733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This presentation will provide you with information</a:t>
            </a:r>
            <a:r>
              <a:rPr lang="en-US" altLang="en-US" baseline="0" dirty="0">
                <a:latin typeface="Arial" pitchFamily="34" charset="0"/>
                <a:cs typeface="Arial" pitchFamily="34" charset="0"/>
              </a:rPr>
              <a:t> and </a:t>
            </a:r>
            <a:r>
              <a:rPr lang="en-US" altLang="en-US" dirty="0">
                <a:latin typeface="Arial" pitchFamily="34" charset="0"/>
                <a:cs typeface="Arial" pitchFamily="34" charset="0"/>
              </a:rPr>
              <a:t>ideas on how to help</a:t>
            </a:r>
            <a:r>
              <a:rPr lang="en-US" altLang="en-US" baseline="0" dirty="0">
                <a:latin typeface="Arial" pitchFamily="34" charset="0"/>
                <a:cs typeface="Arial" pitchFamily="34" charset="0"/>
              </a:rPr>
              <a:t> </a:t>
            </a:r>
            <a:r>
              <a:rPr lang="en-US" altLang="en-US" dirty="0">
                <a:latin typeface="Arial" pitchFamily="34" charset="0"/>
                <a:cs typeface="Arial" pitchFamily="34" charset="0"/>
              </a:rPr>
              <a:t>maximize your Social Security benefits. First, we’ll </a:t>
            </a:r>
            <a:r>
              <a:rPr lang="en-US" altLang="ja-JP" dirty="0">
                <a:latin typeface="Arial" pitchFamily="34" charset="0"/>
                <a:cs typeface="Arial" pitchFamily="34" charset="0"/>
              </a:rPr>
              <a:t>discuss the Social Security retirement benefit options that are available to you.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Then we’ll </a:t>
            </a:r>
            <a:r>
              <a:rPr lang="en-US" altLang="ja-JP" dirty="0">
                <a:latin typeface="Arial" pitchFamily="34" charset="0"/>
                <a:cs typeface="Arial" pitchFamily="34" charset="0"/>
              </a:rPr>
              <a:t>go over the steps you should take to decide when may be the best time to start Social Security, and finally, we</a:t>
            </a:r>
            <a:r>
              <a:rPr lang="ja-JP" altLang="en-US" dirty="0">
                <a:latin typeface="Arial" pitchFamily="34" charset="0"/>
                <a:cs typeface="Arial" pitchFamily="34" charset="0"/>
              </a:rPr>
              <a:t>’</a:t>
            </a:r>
            <a:r>
              <a:rPr lang="en-US" altLang="ja-JP" dirty="0">
                <a:latin typeface="Arial" pitchFamily="34" charset="0"/>
                <a:cs typeface="Arial" pitchFamily="34" charset="0"/>
              </a:rPr>
              <a:t>ll take a look at a number of different filing strategies.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And finally, if</a:t>
            </a:r>
            <a:r>
              <a:rPr lang="en-US" altLang="en-US" baseline="0" dirty="0">
                <a:latin typeface="Arial" pitchFamily="34" charset="0"/>
                <a:cs typeface="Arial" pitchFamily="34" charset="0"/>
              </a:rPr>
              <a:t> time permits, we’ll talk about Medicare.</a:t>
            </a:r>
            <a:endParaRPr lang="en-US" altLang="en-US" dirty="0">
              <a:latin typeface="Arial" pitchFamily="34" charset="0"/>
              <a:cs typeface="Arial"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9868D019-FF5A-234A-B5C0-477D63C8D648}" type="slidenum">
              <a:rPr lang="en-US" smtClean="0"/>
              <a:t>6</a:t>
            </a:fld>
            <a:endParaRPr lang="en-US" dirty="0"/>
          </a:p>
        </p:txBody>
      </p:sp>
    </p:spTree>
    <p:extLst>
      <p:ext uri="{BB962C8B-B14F-4D97-AF65-F5344CB8AC3E}">
        <p14:creationId xmlns:p14="http://schemas.microsoft.com/office/powerpoint/2010/main" val="99400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cs typeface="Arial" pitchFamily="34" charset="0"/>
              </a:rPr>
              <a:t>Let’s </a:t>
            </a:r>
            <a:r>
              <a:rPr lang="en-US" altLang="ja-JP" dirty="0">
                <a:latin typeface="Arial" pitchFamily="34" charset="0"/>
                <a:cs typeface="Arial" pitchFamily="34" charset="0"/>
              </a:rPr>
              <a:t>discuss the Social Security retirement benefit options that are available to you. </a:t>
            </a:r>
          </a:p>
          <a:p>
            <a:endParaRPr lang="en-US" dirty="0"/>
          </a:p>
        </p:txBody>
      </p:sp>
      <p:sp>
        <p:nvSpPr>
          <p:cNvPr id="4" name="Slide Number Placeholder 3"/>
          <p:cNvSpPr>
            <a:spLocks noGrp="1"/>
          </p:cNvSpPr>
          <p:nvPr>
            <p:ph type="sldNum" sz="quarter" idx="5"/>
          </p:nvPr>
        </p:nvSpPr>
        <p:spPr/>
        <p:txBody>
          <a:bodyPr/>
          <a:lstStyle/>
          <a:p>
            <a:fld id="{9868D019-FF5A-234A-B5C0-477D63C8D648}" type="slidenum">
              <a:rPr lang="en-US" smtClean="0"/>
              <a:t>7</a:t>
            </a:fld>
            <a:endParaRPr lang="en-US" dirty="0"/>
          </a:p>
        </p:txBody>
      </p:sp>
    </p:spTree>
    <p:extLst>
      <p:ext uri="{BB962C8B-B14F-4D97-AF65-F5344CB8AC3E}">
        <p14:creationId xmlns:p14="http://schemas.microsoft.com/office/powerpoint/2010/main" val="165179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37772"/>
          </a:xfrm>
        </p:spPr>
        <p:txBody>
          <a:bodyPr/>
          <a:lstStyle/>
          <a:p>
            <a:r>
              <a:rPr lang="en-US" altLang="en-US" sz="1100" dirty="0">
                <a:latin typeface="Arial" pitchFamily="34" charset="0"/>
                <a:cs typeface="Arial" pitchFamily="34" charset="0"/>
              </a:rPr>
              <a:t>The first step in maximizing your Social Security benefits is to know your options and understand how they work. When it comes to taking benefits from Social Security, you have 5 main options: </a:t>
            </a:r>
          </a:p>
          <a:p>
            <a:endParaRPr lang="en-US" altLang="en-US" sz="1100" dirty="0">
              <a:latin typeface="Arial" pitchFamily="34" charset="0"/>
              <a:cs typeface="Arial" pitchFamily="34" charset="0"/>
            </a:endParaRPr>
          </a:p>
          <a:p>
            <a:pPr marL="513513" lvl="1" indent="-248366">
              <a:buFont typeface="Calibri" pitchFamily="34" charset="0"/>
              <a:buAutoNum type="arabicPeriod"/>
            </a:pPr>
            <a:r>
              <a:rPr lang="en-US" altLang="en-US" sz="1100" b="1" dirty="0">
                <a:latin typeface="Arial" pitchFamily="34" charset="0"/>
                <a:ea typeface="Arial" pitchFamily="34" charset="0"/>
                <a:cs typeface="Arial" pitchFamily="34" charset="0"/>
              </a:rPr>
              <a:t>Take early payments between ages 62-66, depending upon your year of birth</a:t>
            </a:r>
          </a:p>
          <a:p>
            <a:pPr marL="513513" lvl="1" indent="-248366">
              <a:buFont typeface="Calibri" pitchFamily="34" charset="0"/>
              <a:buAutoNum type="arabicPeriod"/>
            </a:pPr>
            <a:r>
              <a:rPr lang="en-US" altLang="en-US" sz="1100" b="1" dirty="0">
                <a:latin typeface="Arial" pitchFamily="34" charset="0"/>
                <a:ea typeface="Arial" pitchFamily="34" charset="0"/>
                <a:cs typeface="Arial" pitchFamily="34" charset="0"/>
              </a:rPr>
              <a:t>Start benefits at Full Retirement Age.</a:t>
            </a:r>
            <a:r>
              <a:rPr lang="en-US" altLang="en-US" sz="1100" dirty="0">
                <a:latin typeface="Arial" pitchFamily="34" charset="0"/>
                <a:ea typeface="Arial" pitchFamily="34" charset="0"/>
                <a:cs typeface="Arial" pitchFamily="34" charset="0"/>
              </a:rPr>
              <a:t> This is the age that you</a:t>
            </a:r>
            <a:r>
              <a:rPr lang="ja-JP" altLang="en-US" sz="1100" dirty="0">
                <a:latin typeface="Arial" pitchFamily="34" charset="0"/>
                <a:ea typeface="MS PGothic" pitchFamily="34" charset="-128"/>
                <a:cs typeface="Arial" pitchFamily="34" charset="0"/>
              </a:rPr>
              <a:t>’</a:t>
            </a:r>
            <a:r>
              <a:rPr lang="en-US" altLang="ja-JP" sz="1100" dirty="0">
                <a:latin typeface="Arial" pitchFamily="34" charset="0"/>
                <a:ea typeface="MS PGothic" pitchFamily="34" charset="-128"/>
                <a:cs typeface="Arial" pitchFamily="34" charset="0"/>
              </a:rPr>
              <a:t>ll receive full benefits from Social Security. The Full Retirement Age ranges from age 66-67, depending on your date of birth. </a:t>
            </a:r>
          </a:p>
          <a:p>
            <a:pPr marL="513513" lvl="1" indent="-248366">
              <a:buFont typeface="Calibri" pitchFamily="34" charset="0"/>
              <a:buAutoNum type="arabicPeriod"/>
            </a:pPr>
            <a:r>
              <a:rPr lang="en-US" altLang="en-US" sz="1100" b="1" dirty="0">
                <a:latin typeface="Arial" pitchFamily="34" charset="0"/>
                <a:ea typeface="Arial" pitchFamily="34" charset="0"/>
                <a:cs typeface="Arial" pitchFamily="34" charset="0"/>
              </a:rPr>
              <a:t>Delay and get even more.</a:t>
            </a:r>
            <a:r>
              <a:rPr lang="en-US" altLang="en-US" sz="1100" dirty="0">
                <a:latin typeface="Arial" pitchFamily="34" charset="0"/>
                <a:ea typeface="Arial" pitchFamily="34" charset="0"/>
                <a:cs typeface="Arial" pitchFamily="34" charset="0"/>
              </a:rPr>
              <a:t> By waiting until after your Full Retirement Age to take benefits, you</a:t>
            </a:r>
            <a:r>
              <a:rPr lang="ja-JP" altLang="en-US" sz="1100" dirty="0">
                <a:latin typeface="Arial" pitchFamily="34" charset="0"/>
                <a:ea typeface="MS PGothic" pitchFamily="34" charset="-128"/>
                <a:cs typeface="Arial" pitchFamily="34" charset="0"/>
              </a:rPr>
              <a:t>’</a:t>
            </a:r>
            <a:r>
              <a:rPr lang="en-US" altLang="ja-JP" sz="1100" dirty="0">
                <a:latin typeface="Arial" pitchFamily="34" charset="0"/>
                <a:ea typeface="MS PGothic" pitchFamily="34" charset="-128"/>
                <a:cs typeface="Arial" pitchFamily="34" charset="0"/>
              </a:rPr>
              <a:t>ll be able to increase your benefits even more. We</a:t>
            </a:r>
            <a:r>
              <a:rPr lang="ja-JP" altLang="en-US" sz="1100" dirty="0">
                <a:latin typeface="Arial" pitchFamily="34" charset="0"/>
                <a:ea typeface="MS PGothic" pitchFamily="34" charset="-128"/>
                <a:cs typeface="Arial" pitchFamily="34" charset="0"/>
              </a:rPr>
              <a:t>’</a:t>
            </a:r>
            <a:r>
              <a:rPr lang="en-US" altLang="ja-JP" sz="1100" dirty="0">
                <a:latin typeface="Arial" pitchFamily="34" charset="0"/>
                <a:ea typeface="MS PGothic" pitchFamily="34" charset="-128"/>
                <a:cs typeface="Arial" pitchFamily="34" charset="0"/>
              </a:rPr>
              <a:t>ll discuss how that works in a later slide.</a:t>
            </a:r>
          </a:p>
          <a:p>
            <a:pPr marL="513513" lvl="1" indent="-248366">
              <a:buFont typeface="Calibri" pitchFamily="34" charset="0"/>
              <a:buAutoNum type="arabicPeriod"/>
            </a:pPr>
            <a:r>
              <a:rPr lang="en-US" altLang="en-US" sz="1100" b="1" dirty="0">
                <a:latin typeface="Arial" pitchFamily="34" charset="0"/>
                <a:ea typeface="Arial" pitchFamily="34" charset="0"/>
                <a:cs typeface="Arial" pitchFamily="34" charset="0"/>
              </a:rPr>
              <a:t>Capitalize on spousal benefits. </a:t>
            </a:r>
            <a:r>
              <a:rPr lang="en-US" altLang="en-US" sz="1100" dirty="0">
                <a:latin typeface="Arial" pitchFamily="34" charset="0"/>
                <a:ea typeface="Arial" pitchFamily="34" charset="0"/>
                <a:cs typeface="Arial" pitchFamily="34" charset="0"/>
              </a:rPr>
              <a:t>If you</a:t>
            </a:r>
            <a:r>
              <a:rPr lang="ja-JP" altLang="en-US" sz="1100" dirty="0">
                <a:latin typeface="Arial" pitchFamily="34" charset="0"/>
                <a:ea typeface="MS PGothic" pitchFamily="34" charset="-128"/>
                <a:cs typeface="Arial" pitchFamily="34" charset="0"/>
              </a:rPr>
              <a:t>’</a:t>
            </a:r>
            <a:r>
              <a:rPr lang="en-US" altLang="ja-JP" sz="1100" dirty="0">
                <a:latin typeface="Arial" pitchFamily="34" charset="0"/>
                <a:ea typeface="MS PGothic" pitchFamily="34" charset="-128"/>
                <a:cs typeface="Arial" pitchFamily="34" charset="0"/>
              </a:rPr>
              <a:t>re married, you may be eligible to receive a spousal benefit—even if you are not entitled to any Social Security benefit based on your own earnings record.  </a:t>
            </a:r>
          </a:p>
          <a:p>
            <a:pPr marL="513513" lvl="1" indent="-248366">
              <a:buFont typeface="Calibri" pitchFamily="34" charset="0"/>
              <a:buAutoNum type="arabicPeriod"/>
            </a:pPr>
            <a:r>
              <a:rPr lang="en-US" altLang="en-US" sz="1100" b="1" dirty="0">
                <a:latin typeface="Arial" pitchFamily="34" charset="0"/>
                <a:ea typeface="Arial" pitchFamily="34" charset="0"/>
                <a:cs typeface="Arial" pitchFamily="34" charset="0"/>
              </a:rPr>
              <a:t>Enhance survivor income. </a:t>
            </a:r>
            <a:r>
              <a:rPr lang="en-US" altLang="en-US" sz="1100" dirty="0">
                <a:latin typeface="Arial" pitchFamily="34" charset="0"/>
                <a:ea typeface="Arial" pitchFamily="34" charset="0"/>
                <a:cs typeface="Arial" pitchFamily="34" charset="0"/>
              </a:rPr>
              <a:t>Finally, it</a:t>
            </a:r>
            <a:r>
              <a:rPr lang="ja-JP" altLang="en-US" sz="1100" dirty="0">
                <a:latin typeface="Arial" pitchFamily="34" charset="0"/>
                <a:ea typeface="MS PGothic" pitchFamily="34" charset="-128"/>
                <a:cs typeface="Arial" pitchFamily="34" charset="0"/>
              </a:rPr>
              <a:t>’</a:t>
            </a:r>
            <a:r>
              <a:rPr lang="en-US" altLang="ja-JP" sz="1100" dirty="0">
                <a:latin typeface="Arial" pitchFamily="34" charset="0"/>
                <a:ea typeface="MS PGothic" pitchFamily="34" charset="-128"/>
                <a:cs typeface="Arial" pitchFamily="34" charset="0"/>
              </a:rPr>
              <a:t>s important to consider survivor benefits in managing your Social Security benefits. By delaying payments until age 70, you may be able to increase the amount your spouse receives once you pass away. </a:t>
            </a:r>
          </a:p>
          <a:p>
            <a:endParaRPr lang="en-US" altLang="en-US" sz="1100" dirty="0">
              <a:latin typeface="Arial" pitchFamily="34" charset="0"/>
              <a:cs typeface="Arial" pitchFamily="34" charset="0"/>
            </a:endParaRPr>
          </a:p>
          <a:p>
            <a:r>
              <a:rPr lang="en-US" altLang="en-US" sz="1100" dirty="0">
                <a:latin typeface="Arial" pitchFamily="34" charset="0"/>
                <a:cs typeface="Arial" pitchFamily="34" charset="0"/>
              </a:rPr>
              <a:t>With most of these options, the later you claim, the more you can receive from Social Security.</a:t>
            </a:r>
          </a:p>
          <a:p>
            <a:endParaRPr lang="en-US" altLang="en-US" dirty="0">
              <a:latin typeface="Arial" pitchFamily="34" charset="0"/>
              <a:cs typeface="Arial" pitchFamily="34" charset="0"/>
            </a:endParaRPr>
          </a:p>
          <a:p>
            <a:endParaRPr lang="en-US" altLang="en-US" dirty="0">
              <a:latin typeface="Arial" pitchFamily="34" charset="0"/>
              <a:cs typeface="Arial"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9868D019-FF5A-234A-B5C0-477D63C8D648}" type="slidenum">
              <a:rPr lang="en-US" smtClean="0"/>
              <a:t>8</a:t>
            </a:fld>
            <a:endParaRPr lang="en-US" dirty="0"/>
          </a:p>
        </p:txBody>
      </p:sp>
    </p:spTree>
    <p:extLst>
      <p:ext uri="{BB962C8B-B14F-4D97-AF65-F5344CB8AC3E}">
        <p14:creationId xmlns:p14="http://schemas.microsoft.com/office/powerpoint/2010/main" val="4080496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Your first option is to take benefits early. Social Security can begin as early as age 62, but workers’ benefits will be reduced by as much as 30%, depending on your Full Retirement Age.</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For example, if you begin benefits at age 62 and your Full Retirement Age is 66, your $1,000 benefit will be reduced 25% to $750. If your Full Retirement Age is even later at age 67, your $1,000 benefit will drop 30% to $700.</a:t>
            </a:r>
          </a:p>
        </p:txBody>
      </p:sp>
      <p:sp>
        <p:nvSpPr>
          <p:cNvPr id="4" name="Slide Number Placeholder 3"/>
          <p:cNvSpPr>
            <a:spLocks noGrp="1"/>
          </p:cNvSpPr>
          <p:nvPr>
            <p:ph type="sldNum" sz="quarter" idx="5"/>
          </p:nvPr>
        </p:nvSpPr>
        <p:spPr/>
        <p:txBody>
          <a:bodyPr/>
          <a:lstStyle/>
          <a:p>
            <a:fld id="{9868D019-FF5A-234A-B5C0-477D63C8D648}" type="slidenum">
              <a:rPr lang="en-US" smtClean="0"/>
              <a:t>9</a:t>
            </a:fld>
            <a:endParaRPr lang="en-US" dirty="0"/>
          </a:p>
        </p:txBody>
      </p:sp>
    </p:spTree>
    <p:extLst>
      <p:ext uri="{BB962C8B-B14F-4D97-AF65-F5344CB8AC3E}">
        <p14:creationId xmlns:p14="http://schemas.microsoft.com/office/powerpoint/2010/main" val="1378567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177C-D85E-AFEB-EF6E-AA4B41094F47}"/>
              </a:ext>
            </a:extLst>
          </p:cNvPr>
          <p:cNvSpPr>
            <a:spLocks noGrp="1"/>
          </p:cNvSpPr>
          <p:nvPr>
            <p:ph type="ctrTitle"/>
          </p:nvPr>
        </p:nvSpPr>
        <p:spPr>
          <a:xfrm>
            <a:off x="558352" y="1781897"/>
            <a:ext cx="4617263" cy="1502259"/>
          </a:xfrm>
        </p:spPr>
        <p:txBody>
          <a:bodyPr anchor="b">
            <a:noAutofit/>
          </a:bodyPr>
          <a:lstStyle>
            <a:lvl1pPr algn="l">
              <a:lnSpc>
                <a:spcPts val="3700"/>
              </a:lnSpc>
              <a:defRPr sz="3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D00F57C5-9770-3425-EF95-A0F0C28A413D}"/>
              </a:ext>
            </a:extLst>
          </p:cNvPr>
          <p:cNvSpPr>
            <a:spLocks noGrp="1"/>
          </p:cNvSpPr>
          <p:nvPr>
            <p:ph type="subTitle" idx="1"/>
          </p:nvPr>
        </p:nvSpPr>
        <p:spPr>
          <a:xfrm>
            <a:off x="568513" y="3482080"/>
            <a:ext cx="4617262" cy="701605"/>
          </a:xfrm>
        </p:spPr>
        <p:txBody>
          <a:bodyPr>
            <a:noAutofit/>
          </a:bodyPr>
          <a:lstStyle>
            <a:lvl1pPr marL="0" indent="0" algn="l">
              <a:lnSpc>
                <a:spcPts val="2400"/>
              </a:lnSpc>
              <a:spcBef>
                <a:spcPts val="0"/>
              </a:spcBef>
              <a:spcAft>
                <a:spcPts val="0"/>
              </a:spcAft>
              <a:buNone/>
              <a:defRPr sz="18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Logo, company name&#10;&#10;Description automatically generated">
            <a:extLst>
              <a:ext uri="{FF2B5EF4-FFF2-40B4-BE49-F238E27FC236}">
                <a16:creationId xmlns:a16="http://schemas.microsoft.com/office/drawing/2014/main" id="{DC4E6985-3AB9-5CC9-F5DA-F71D424C52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7700" y="4972050"/>
            <a:ext cx="2057400" cy="671513"/>
          </a:xfrm>
          <a:prstGeom prst="rect">
            <a:avLst/>
          </a:prstGeom>
        </p:spPr>
      </p:pic>
      <p:pic>
        <p:nvPicPr>
          <p:cNvPr id="6" name="Picture 5">
            <a:extLst>
              <a:ext uri="{FF2B5EF4-FFF2-40B4-BE49-F238E27FC236}">
                <a16:creationId xmlns:a16="http://schemas.microsoft.com/office/drawing/2014/main" id="{43FFBC7B-6074-043F-56FE-F0C7C807221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927363" y="847722"/>
            <a:ext cx="5706285" cy="5172078"/>
          </a:xfrm>
          <a:prstGeom prst="roundRect">
            <a:avLst>
              <a:gd name="adj" fmla="val 3575"/>
            </a:avLst>
          </a:prstGeom>
        </p:spPr>
      </p:pic>
    </p:spTree>
    <p:extLst>
      <p:ext uri="{BB962C8B-B14F-4D97-AF65-F5344CB8AC3E}">
        <p14:creationId xmlns:p14="http://schemas.microsoft.com/office/powerpoint/2010/main" val="2096617408"/>
      </p:ext>
    </p:extLst>
  </p:cSld>
  <p:clrMapOvr>
    <a:masterClrMapping/>
  </p:clrMapOvr>
  <p:extLst>
    <p:ext uri="{DCECCB84-F9BA-43D5-87BE-67443E8EF086}">
      <p15:sldGuideLst xmlns:p15="http://schemas.microsoft.com/office/powerpoint/2012/main">
        <p15:guide id="1" pos="7320" userDrawn="1">
          <p15:clr>
            <a:srgbClr val="FBAE40"/>
          </p15:clr>
        </p15:guide>
        <p15:guide id="2" pos="408" userDrawn="1">
          <p15:clr>
            <a:srgbClr val="FBAE40"/>
          </p15:clr>
        </p15:guide>
        <p15:guide id="3" orient="horz" pos="4176" userDrawn="1">
          <p15:clr>
            <a:srgbClr val="FBAE40"/>
          </p15:clr>
        </p15:guide>
        <p15:guide id="4" pos="3744" userDrawn="1">
          <p15:clr>
            <a:srgbClr val="FBAE40"/>
          </p15:clr>
        </p15:guide>
        <p15:guide id="5" pos="192" userDrawn="1">
          <p15:clr>
            <a:srgbClr val="FBAE40"/>
          </p15:clr>
        </p15:guide>
        <p15:guide id="6" orient="horz" pos="528" userDrawn="1">
          <p15:clr>
            <a:srgbClr val="FBAE40"/>
          </p15:clr>
        </p15:guide>
        <p15:guide id="7" orient="horz" pos="3792" userDrawn="1">
          <p15:clr>
            <a:srgbClr val="FBAE40"/>
          </p15:clr>
        </p15:guide>
        <p15:guide id="8" orient="horz" pos="312" userDrawn="1">
          <p15:clr>
            <a:srgbClr val="FBAE40"/>
          </p15:clr>
        </p15:guide>
        <p15:guide id="9" pos="56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Content + photo below">
    <p:bg>
      <p:bgPr>
        <a:solidFill>
          <a:schemeClr val="bg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A0E8CC1-69AC-454C-A7BA-FE54B2FE2845}"/>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1014" y="707702"/>
            <a:ext cx="10858500" cy="837373"/>
          </a:xfrm>
        </p:spPr>
        <p:txBody>
          <a:bodyPr>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56349" y="1684882"/>
            <a:ext cx="10383151" cy="1542414"/>
          </a:xfrm>
        </p:spPr>
        <p:txBody>
          <a:bodyPr>
            <a:noAutofit/>
          </a:bodyPr>
          <a:lstStyle>
            <a:lvl1pPr marL="0" indent="0">
              <a:spcBef>
                <a:spcPts val="0"/>
              </a:spcBef>
              <a:spcAft>
                <a:spcPts val="1200"/>
              </a:spcAft>
              <a:buSzPct val="100000"/>
              <a:buFont typeface="Arial" panose="020B0604020202020204" pitchFamily="34" charset="0"/>
              <a:buNone/>
              <a:tabLst/>
              <a:defRPr sz="1800">
                <a:solidFill>
                  <a:srgbClr val="000000"/>
                </a:solidFill>
              </a:defRPr>
            </a:lvl1pPr>
            <a:lvl2pPr marL="457200" indent="0">
              <a:spcBef>
                <a:spcPts val="0"/>
              </a:spcBef>
              <a:spcAft>
                <a:spcPts val="1200"/>
              </a:spcAft>
              <a:buSzPct val="100000"/>
              <a:buFont typeface="Arial" panose="020B0604020202020204" pitchFamily="34" charset="0"/>
              <a:buNone/>
              <a:tabLst/>
              <a:defRPr sz="2200"/>
            </a:lvl2pPr>
          </a:lstStyle>
          <a:p>
            <a:pPr lvl="0"/>
            <a:r>
              <a:rPr lang="en-US" dirty="0"/>
              <a:t>Click to edit Master text styles</a:t>
            </a:r>
          </a:p>
          <a:p>
            <a:pPr lvl="1"/>
            <a:endParaRPr lang="en-US" dirty="0"/>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58599" y="565278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691A88F2-AE1E-2E05-B7FE-E371D96054F9}"/>
              </a:ext>
            </a:extLst>
          </p:cNvPr>
          <p:cNvSpPr>
            <a:spLocks noGrp="1"/>
          </p:cNvSpPr>
          <p:nvPr>
            <p:ph type="pic" sz="quarter" idx="16"/>
          </p:nvPr>
        </p:nvSpPr>
        <p:spPr>
          <a:xfrm>
            <a:off x="1442929" y="3388660"/>
            <a:ext cx="9303025" cy="1995487"/>
          </a:xfrm>
        </p:spPr>
        <p:txBody>
          <a:bodyPr/>
          <a:lstStyle/>
          <a:p>
            <a:endParaRPr lang="en-US" dirty="0"/>
          </a:p>
        </p:txBody>
      </p:sp>
      <p:sp>
        <p:nvSpPr>
          <p:cNvPr id="9" name="Text Placeholder 12">
            <a:extLst>
              <a:ext uri="{FF2B5EF4-FFF2-40B4-BE49-F238E27FC236}">
                <a16:creationId xmlns:a16="http://schemas.microsoft.com/office/drawing/2014/main" id="{292DC26A-2040-8991-718A-7EF904443E65}"/>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6" name="Slide Number Placeholder 5">
            <a:extLst>
              <a:ext uri="{FF2B5EF4-FFF2-40B4-BE49-F238E27FC236}">
                <a16:creationId xmlns:a16="http://schemas.microsoft.com/office/drawing/2014/main" id="{349B323C-2DA7-C6C4-C221-BB8F8C96F1F9}"/>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13645281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userDrawn="1">
          <p15:clr>
            <a:srgbClr val="FBAE40"/>
          </p15:clr>
        </p15:guide>
        <p15:guide id="2" orient="horz" pos="1357" userDrawn="1">
          <p15:clr>
            <a:srgbClr val="FBAE40"/>
          </p15:clr>
        </p15:guide>
        <p15:guide id="3" pos="589" userDrawn="1">
          <p15:clr>
            <a:srgbClr val="FBAE40"/>
          </p15:clr>
        </p15:guide>
        <p15:guide id="4" orient="horz" pos="792" userDrawn="1">
          <p15:clr>
            <a:srgbClr val="FBAE40"/>
          </p15:clr>
        </p15:guide>
        <p15:guide id="5" pos="7080" userDrawn="1">
          <p15:clr>
            <a:srgbClr val="FBAE40"/>
          </p15:clr>
        </p15:guide>
        <p15:guide id="6" orient="horz" pos="3888" userDrawn="1">
          <p15:clr>
            <a:srgbClr val="FBAE40"/>
          </p15:clr>
        </p15:guide>
        <p15:guide id="7" orient="horz" pos="42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Content + shape below + subhead below">
    <p:bg>
      <p:bgPr>
        <a:solidFill>
          <a:schemeClr val="bg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A0E8CC1-69AC-454C-A7BA-FE54B2FE2845}"/>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1014" y="707702"/>
            <a:ext cx="10858500" cy="837373"/>
          </a:xfrm>
        </p:spPr>
        <p:txBody>
          <a:bodyPr>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56349" y="1684882"/>
            <a:ext cx="10383151" cy="2007442"/>
          </a:xfrm>
        </p:spPr>
        <p:txBody>
          <a:bodyPr>
            <a:noAutofit/>
          </a:bodyPr>
          <a:lstStyle>
            <a:lvl1pPr marL="0" indent="0">
              <a:spcBef>
                <a:spcPts val="0"/>
              </a:spcBef>
              <a:spcAft>
                <a:spcPts val="1200"/>
              </a:spcAft>
              <a:buSzPct val="100000"/>
              <a:buFont typeface="Arial" panose="020B0604020202020204" pitchFamily="34" charset="0"/>
              <a:buNone/>
              <a:tabLst/>
              <a:defRPr sz="1800">
                <a:solidFill>
                  <a:srgbClr val="000000"/>
                </a:solidFill>
              </a:defRPr>
            </a:lvl1pPr>
            <a:lvl2pPr marL="457200" indent="0">
              <a:spcBef>
                <a:spcPts val="0"/>
              </a:spcBef>
              <a:spcAft>
                <a:spcPts val="1200"/>
              </a:spcAft>
              <a:buSzPct val="100000"/>
              <a:buFont typeface="Arial" panose="020B0604020202020204" pitchFamily="34" charset="0"/>
              <a:buNone/>
              <a:tabLst/>
              <a:defRPr sz="2200"/>
            </a:lvl2pPr>
          </a:lstStyle>
          <a:p>
            <a:pPr lvl="0"/>
            <a:r>
              <a:rPr lang="en-US" dirty="0"/>
              <a:t>Click to edit Master text styles</a:t>
            </a:r>
          </a:p>
          <a:p>
            <a:pPr lvl="1"/>
            <a:endParaRPr lang="en-US" dirty="0"/>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58599" y="565278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9" name="Text Placeholder 12">
            <a:extLst>
              <a:ext uri="{FF2B5EF4-FFF2-40B4-BE49-F238E27FC236}">
                <a16:creationId xmlns:a16="http://schemas.microsoft.com/office/drawing/2014/main" id="{292DC26A-2040-8991-718A-7EF904443E65}"/>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6" name="Text Placeholder 6">
            <a:extLst>
              <a:ext uri="{FF2B5EF4-FFF2-40B4-BE49-F238E27FC236}">
                <a16:creationId xmlns:a16="http://schemas.microsoft.com/office/drawing/2014/main" id="{3AC8A41F-1A46-1AE8-74E0-8ADC19D6516C}"/>
              </a:ext>
            </a:extLst>
          </p:cNvPr>
          <p:cNvSpPr>
            <a:spLocks noGrp="1"/>
          </p:cNvSpPr>
          <p:nvPr>
            <p:ph type="body" sz="quarter" idx="13"/>
          </p:nvPr>
        </p:nvSpPr>
        <p:spPr>
          <a:xfrm>
            <a:off x="927100" y="3730898"/>
            <a:ext cx="10351135" cy="588962"/>
          </a:xfrm>
        </p:spPr>
        <p:txBody>
          <a:bodyPr anchor="ctr">
            <a:noAutofit/>
          </a:bodyPr>
          <a:lstStyle>
            <a:lvl1pPr marL="0" indent="0" algn="ctr">
              <a:spcBef>
                <a:spcPts val="0"/>
              </a:spcBef>
              <a:spcAft>
                <a:spcPts val="0"/>
              </a:spcAft>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1CADF24B-F134-A57C-701D-A3A0F4216C90}"/>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6035531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userDrawn="1">
          <p15:clr>
            <a:srgbClr val="FBAE40"/>
          </p15:clr>
        </p15:guide>
        <p15:guide id="2" orient="horz" pos="1357" userDrawn="1">
          <p15:clr>
            <a:srgbClr val="FBAE40"/>
          </p15:clr>
        </p15:guide>
        <p15:guide id="3" pos="589" userDrawn="1">
          <p15:clr>
            <a:srgbClr val="FBAE40"/>
          </p15:clr>
        </p15:guide>
        <p15:guide id="4" orient="horz" pos="792" userDrawn="1">
          <p15:clr>
            <a:srgbClr val="FBAE40"/>
          </p15:clr>
        </p15:guide>
        <p15:guide id="5" pos="7080" userDrawn="1">
          <p15:clr>
            <a:srgbClr val="FBAE40"/>
          </p15:clr>
        </p15:guide>
        <p15:guide id="6" orient="horz" pos="3888" userDrawn="1">
          <p15:clr>
            <a:srgbClr val="FBAE40"/>
          </p15:clr>
        </p15:guide>
        <p15:guide id="7" orient="horz" pos="42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Content + photo on right">
    <p:bg>
      <p:bgPr>
        <a:solidFill>
          <a:schemeClr val="bg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A0E8CC1-69AC-454C-A7BA-FE54B2FE2845}"/>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1014" y="707702"/>
            <a:ext cx="10858500" cy="837373"/>
          </a:xfrm>
        </p:spPr>
        <p:txBody>
          <a:bodyPr>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56350" y="1886586"/>
            <a:ext cx="5902260" cy="3602710"/>
          </a:xfrm>
        </p:spPr>
        <p:txBody>
          <a:bodyPr>
            <a:noAutofit/>
          </a:bodyPr>
          <a:lstStyle>
            <a:lvl1pPr marL="0" indent="0">
              <a:spcBef>
                <a:spcPts val="0"/>
              </a:spcBef>
              <a:spcAft>
                <a:spcPts val="1200"/>
              </a:spcAft>
              <a:buSzPct val="100000"/>
              <a:buFont typeface="Arial" panose="020B0604020202020204" pitchFamily="34" charset="0"/>
              <a:buNone/>
              <a:tabLst/>
              <a:defRPr sz="1800">
                <a:solidFill>
                  <a:srgbClr val="000000"/>
                </a:solidFill>
              </a:defRPr>
            </a:lvl1pPr>
            <a:lvl2pPr marL="457200" indent="0">
              <a:spcBef>
                <a:spcPts val="0"/>
              </a:spcBef>
              <a:spcAft>
                <a:spcPts val="1200"/>
              </a:spcAft>
              <a:buSzPct val="100000"/>
              <a:buFont typeface="Arial" panose="020B0604020202020204" pitchFamily="34" charset="0"/>
              <a:buNone/>
              <a:tabLst/>
              <a:defRPr sz="2200"/>
            </a:lvl2pPr>
          </a:lstStyle>
          <a:p>
            <a:pPr lvl="0"/>
            <a:r>
              <a:rPr lang="en-US" dirty="0"/>
              <a:t>Click to edit Master text styles</a:t>
            </a:r>
          </a:p>
          <a:p>
            <a:pPr lvl="1"/>
            <a:endParaRPr lang="en-US" dirty="0"/>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58599" y="565278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691A88F2-AE1E-2E05-B7FE-E371D96054F9}"/>
              </a:ext>
            </a:extLst>
          </p:cNvPr>
          <p:cNvSpPr>
            <a:spLocks noGrp="1"/>
          </p:cNvSpPr>
          <p:nvPr>
            <p:ph type="pic" sz="quarter" idx="16"/>
          </p:nvPr>
        </p:nvSpPr>
        <p:spPr>
          <a:xfrm>
            <a:off x="7096539" y="1868488"/>
            <a:ext cx="4142961" cy="3784600"/>
          </a:xfrm>
        </p:spPr>
        <p:txBody>
          <a:bodyPr/>
          <a:lstStyle/>
          <a:p>
            <a:endParaRPr lang="en-US" dirty="0"/>
          </a:p>
        </p:txBody>
      </p:sp>
      <p:sp>
        <p:nvSpPr>
          <p:cNvPr id="6" name="Text Placeholder 12">
            <a:extLst>
              <a:ext uri="{FF2B5EF4-FFF2-40B4-BE49-F238E27FC236}">
                <a16:creationId xmlns:a16="http://schemas.microsoft.com/office/drawing/2014/main" id="{3F9E36ED-8529-A6BD-3764-5EBF6E5BDFBE}"/>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9" name="Slide Number Placeholder 5">
            <a:extLst>
              <a:ext uri="{FF2B5EF4-FFF2-40B4-BE49-F238E27FC236}">
                <a16:creationId xmlns:a16="http://schemas.microsoft.com/office/drawing/2014/main" id="{374E9F3B-69E2-D46A-DED8-F05829511A0F}"/>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15076141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userDrawn="1">
          <p15:clr>
            <a:srgbClr val="FBAE40"/>
          </p15:clr>
        </p15:guide>
        <p15:guide id="2" orient="horz" pos="1357" userDrawn="1">
          <p15:clr>
            <a:srgbClr val="FBAE40"/>
          </p15:clr>
        </p15:guide>
        <p15:guide id="3" pos="589" userDrawn="1">
          <p15:clr>
            <a:srgbClr val="FBAE40"/>
          </p15:clr>
        </p15:guide>
        <p15:guide id="4" orient="horz" pos="792" userDrawn="1">
          <p15:clr>
            <a:srgbClr val="FBAE40"/>
          </p15:clr>
        </p15:guide>
        <p15:guide id="5" pos="7080" userDrawn="1">
          <p15:clr>
            <a:srgbClr val="FBAE40"/>
          </p15:clr>
        </p15:guide>
        <p15:guide id="6" orient="horz" pos="3888" userDrawn="1">
          <p15:clr>
            <a:srgbClr val="FBAE40"/>
          </p15:clr>
        </p15:guide>
        <p15:guide id="7" orient="horz" pos="42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line Header + Content + graph">
    <p:bg>
      <p:bgPr>
        <a:solidFill>
          <a:schemeClr val="bg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AF2A38C0-DF25-071C-05A6-5F77364C23AA}"/>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2">
            <a:extLst>
              <a:ext uri="{FF2B5EF4-FFF2-40B4-BE49-F238E27FC236}">
                <a16:creationId xmlns:a16="http://schemas.microsoft.com/office/drawing/2014/main" id="{7AB80E52-FA21-A5B2-BBA9-EBF2C9FD4C5A}"/>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1487" y="878334"/>
            <a:ext cx="10858500" cy="837373"/>
          </a:xfrm>
        </p:spPr>
        <p:txBody>
          <a:bodyPr anchor="t">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42902" y="2018666"/>
            <a:ext cx="10287000" cy="2089477"/>
          </a:xfrm>
        </p:spPr>
        <p:txBody>
          <a:bodyPr>
            <a:noAutofit/>
          </a:bodyPr>
          <a:lstStyle>
            <a:lvl1pPr marL="293688" indent="-293688">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solidFill>
                  <a:srgbClr val="000000"/>
                </a:solidFill>
              </a:defRPr>
            </a:lvl1pPr>
            <a:lvl2pPr marL="806450" indent="-349250">
              <a:spcBef>
                <a:spcPts val="0"/>
              </a:spcBef>
              <a:spcAft>
                <a:spcPts val="1200"/>
              </a:spcAft>
              <a:buSzPct val="100000"/>
              <a:tabLst/>
              <a:defRPr sz="2200"/>
            </a:lvl2pPr>
          </a:lstStyle>
          <a:p>
            <a:pPr lvl="0"/>
            <a:r>
              <a:rPr lang="en-US" dirty="0"/>
              <a:t>Click to edit Master text styles</a:t>
            </a:r>
          </a:p>
          <a:p>
            <a:pPr lvl="1"/>
            <a:endParaRPr lang="en-US" dirty="0"/>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58599"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10" name="Table Placeholder 9">
            <a:extLst>
              <a:ext uri="{FF2B5EF4-FFF2-40B4-BE49-F238E27FC236}">
                <a16:creationId xmlns:a16="http://schemas.microsoft.com/office/drawing/2014/main" id="{B692E5CC-1098-5F3E-C2D6-D048E958CD10}"/>
              </a:ext>
            </a:extLst>
          </p:cNvPr>
          <p:cNvSpPr>
            <a:spLocks noGrp="1"/>
          </p:cNvSpPr>
          <p:nvPr>
            <p:ph type="tbl" sz="quarter" idx="12"/>
          </p:nvPr>
        </p:nvSpPr>
        <p:spPr>
          <a:xfrm>
            <a:off x="953994" y="4163467"/>
            <a:ext cx="10325100" cy="1519238"/>
          </a:xfrm>
        </p:spPr>
        <p:txBody>
          <a:bodyPr>
            <a:normAutofit/>
          </a:bodyPr>
          <a:lstStyle>
            <a:lvl1pPr marL="0" indent="0">
              <a:buFont typeface="Arial" panose="020B0604020202020204" pitchFamily="34" charset="0"/>
              <a:buNone/>
              <a:defRPr sz="1400"/>
            </a:lvl1pPr>
          </a:lstStyle>
          <a:p>
            <a:endParaRPr lang="en-US" dirty="0"/>
          </a:p>
        </p:txBody>
      </p:sp>
      <p:sp>
        <p:nvSpPr>
          <p:cNvPr id="5" name="Slide Number Placeholder 5">
            <a:extLst>
              <a:ext uri="{FF2B5EF4-FFF2-40B4-BE49-F238E27FC236}">
                <a16:creationId xmlns:a16="http://schemas.microsoft.com/office/drawing/2014/main" id="{AC0AF935-A73B-C966-AAD0-CC1EE6C3838A}"/>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12558778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userDrawn="1">
          <p15:clr>
            <a:srgbClr val="FBAE40"/>
          </p15:clr>
        </p15:guide>
        <p15:guide id="2" orient="horz" pos="1440" userDrawn="1">
          <p15:clr>
            <a:srgbClr val="FBAE40"/>
          </p15:clr>
        </p15:guide>
        <p15:guide id="4" orient="horz" pos="792" userDrawn="1">
          <p15:clr>
            <a:srgbClr val="FBAE40"/>
          </p15:clr>
        </p15:guide>
        <p15:guide id="5" pos="7080" userDrawn="1">
          <p15:clr>
            <a:srgbClr val="FBAE40"/>
          </p15:clr>
        </p15:guide>
        <p15:guide id="6" orient="horz" pos="388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 + Content + shapes + content">
    <p:bg>
      <p:bgPr>
        <a:solidFill>
          <a:schemeClr val="bg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AF2A38C0-DF25-071C-05A6-5F77364C23AA}"/>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2">
            <a:extLst>
              <a:ext uri="{FF2B5EF4-FFF2-40B4-BE49-F238E27FC236}">
                <a16:creationId xmlns:a16="http://schemas.microsoft.com/office/drawing/2014/main" id="{7AB80E52-FA21-A5B2-BBA9-EBF2C9FD4C5A}"/>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1487" y="878334"/>
            <a:ext cx="10858500" cy="837373"/>
          </a:xfrm>
        </p:spPr>
        <p:txBody>
          <a:bodyPr anchor="t">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42902" y="2018667"/>
            <a:ext cx="10287000" cy="1102486"/>
          </a:xfrm>
        </p:spPr>
        <p:txBody>
          <a:bodyPr>
            <a:noAutofit/>
          </a:bodyPr>
          <a:lstStyle>
            <a:lvl1pPr marL="293688" indent="-293688">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solidFill>
                  <a:srgbClr val="000000"/>
                </a:solidFill>
              </a:defRPr>
            </a:lvl1pPr>
            <a:lvl2pPr marL="806450" indent="-349250">
              <a:spcBef>
                <a:spcPts val="0"/>
              </a:spcBef>
              <a:spcAft>
                <a:spcPts val="1200"/>
              </a:spcAft>
              <a:buSzPct val="100000"/>
              <a:tabLst/>
              <a:defRPr sz="2200"/>
            </a:lvl2pPr>
          </a:lstStyle>
          <a:p>
            <a:pPr lvl="0"/>
            <a:r>
              <a:rPr lang="en-US" dirty="0"/>
              <a:t>Click to edit Master text styles</a:t>
            </a:r>
          </a:p>
          <a:p>
            <a:pPr lvl="1"/>
            <a:endParaRPr lang="en-US" dirty="0"/>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58599"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C8A6842F-03BE-6556-FDB5-732DBE38CC1D}"/>
              </a:ext>
            </a:extLst>
          </p:cNvPr>
          <p:cNvSpPr>
            <a:spLocks noGrp="1"/>
          </p:cNvSpPr>
          <p:nvPr>
            <p:ph type="body" sz="quarter" idx="16"/>
          </p:nvPr>
        </p:nvSpPr>
        <p:spPr>
          <a:xfrm>
            <a:off x="1427163" y="3888851"/>
            <a:ext cx="2096325" cy="1712913"/>
          </a:xfrm>
        </p:spPr>
        <p:txBody>
          <a:bodyPr>
            <a:noAutofit/>
          </a:bodyPr>
          <a:lstStyle>
            <a:lvl1pPr marL="180975" indent="-180975">
              <a:spcBef>
                <a:spcPts val="0"/>
              </a:spcBef>
              <a:buFontTx/>
              <a:buBlip>
                <a:blip r:embed="rId2">
                  <a:extLst>
                    <a:ext uri="{96DAC541-7B7A-43D3-8B79-37D633B846F1}">
                      <asvg:svgBlip xmlns:asvg="http://schemas.microsoft.com/office/drawing/2016/SVG/main" r:embed="rId3"/>
                    </a:ext>
                  </a:extLst>
                </a:blip>
              </a:buBlip>
              <a:tabLst/>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Text Placeholder 5">
            <a:extLst>
              <a:ext uri="{FF2B5EF4-FFF2-40B4-BE49-F238E27FC236}">
                <a16:creationId xmlns:a16="http://schemas.microsoft.com/office/drawing/2014/main" id="{8DBEE9A3-AED9-1C9B-D637-4AB0D7F7A520}"/>
              </a:ext>
            </a:extLst>
          </p:cNvPr>
          <p:cNvSpPr>
            <a:spLocks noGrp="1"/>
          </p:cNvSpPr>
          <p:nvPr>
            <p:ph type="body" sz="quarter" idx="17"/>
          </p:nvPr>
        </p:nvSpPr>
        <p:spPr>
          <a:xfrm>
            <a:off x="9137079" y="3888851"/>
            <a:ext cx="2096325" cy="1712913"/>
          </a:xfrm>
        </p:spPr>
        <p:txBody>
          <a:bodyPr>
            <a:noAutofit/>
          </a:bodyPr>
          <a:lstStyle>
            <a:lvl1pPr marL="180975" indent="-180975">
              <a:spcBef>
                <a:spcPts val="0"/>
              </a:spcBef>
              <a:buFontTx/>
              <a:buBlip>
                <a:blip r:embed="rId2">
                  <a:extLst>
                    <a:ext uri="{96DAC541-7B7A-43D3-8B79-37D633B846F1}">
                      <asvg:svgBlip xmlns:asvg="http://schemas.microsoft.com/office/drawing/2016/SVG/main" r:embed="rId3"/>
                    </a:ext>
                  </a:extLst>
                </a:blip>
              </a:buBlip>
              <a:tabLst/>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Text Placeholder 5">
            <a:extLst>
              <a:ext uri="{FF2B5EF4-FFF2-40B4-BE49-F238E27FC236}">
                <a16:creationId xmlns:a16="http://schemas.microsoft.com/office/drawing/2014/main" id="{9E8CFDDE-CEC7-A22C-F5AD-D476D0D02131}"/>
              </a:ext>
            </a:extLst>
          </p:cNvPr>
          <p:cNvSpPr>
            <a:spLocks noGrp="1"/>
          </p:cNvSpPr>
          <p:nvPr>
            <p:ph type="body" sz="quarter" idx="18"/>
          </p:nvPr>
        </p:nvSpPr>
        <p:spPr>
          <a:xfrm>
            <a:off x="6567107" y="3888851"/>
            <a:ext cx="2096325" cy="1712913"/>
          </a:xfrm>
        </p:spPr>
        <p:txBody>
          <a:bodyPr>
            <a:noAutofit/>
          </a:bodyPr>
          <a:lstStyle>
            <a:lvl1pPr marL="180975" indent="-180975">
              <a:spcBef>
                <a:spcPts val="0"/>
              </a:spcBef>
              <a:buFontTx/>
              <a:buBlip>
                <a:blip r:embed="rId2">
                  <a:extLst>
                    <a:ext uri="{96DAC541-7B7A-43D3-8B79-37D633B846F1}">
                      <asvg:svgBlip xmlns:asvg="http://schemas.microsoft.com/office/drawing/2016/SVG/main" r:embed="rId3"/>
                    </a:ext>
                  </a:extLst>
                </a:blip>
              </a:buBlip>
              <a:tabLst/>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3" name="Text Placeholder 5">
            <a:extLst>
              <a:ext uri="{FF2B5EF4-FFF2-40B4-BE49-F238E27FC236}">
                <a16:creationId xmlns:a16="http://schemas.microsoft.com/office/drawing/2014/main" id="{9C790140-DEB1-2218-606E-7D8E7644D8D0}"/>
              </a:ext>
            </a:extLst>
          </p:cNvPr>
          <p:cNvSpPr>
            <a:spLocks noGrp="1"/>
          </p:cNvSpPr>
          <p:nvPr>
            <p:ph type="body" sz="quarter" idx="19"/>
          </p:nvPr>
        </p:nvSpPr>
        <p:spPr>
          <a:xfrm>
            <a:off x="3997135" y="3888851"/>
            <a:ext cx="2096325" cy="1712913"/>
          </a:xfrm>
        </p:spPr>
        <p:txBody>
          <a:bodyPr>
            <a:noAutofit/>
          </a:bodyPr>
          <a:lstStyle>
            <a:lvl1pPr marL="180975" indent="-180975">
              <a:spcBef>
                <a:spcPts val="0"/>
              </a:spcBef>
              <a:buFontTx/>
              <a:buBlip>
                <a:blip r:embed="rId2">
                  <a:extLst>
                    <a:ext uri="{96DAC541-7B7A-43D3-8B79-37D633B846F1}">
                      <asvg:svgBlip xmlns:asvg="http://schemas.microsoft.com/office/drawing/2016/SVG/main" r:embed="rId3"/>
                    </a:ext>
                  </a:extLst>
                </a:blip>
              </a:buBlip>
              <a:tabLst/>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5" name="Text Placeholder 14">
            <a:extLst>
              <a:ext uri="{FF2B5EF4-FFF2-40B4-BE49-F238E27FC236}">
                <a16:creationId xmlns:a16="http://schemas.microsoft.com/office/drawing/2014/main" id="{B8AD636A-329A-326A-99B6-1A9862F6FB8D}"/>
              </a:ext>
            </a:extLst>
          </p:cNvPr>
          <p:cNvSpPr>
            <a:spLocks noGrp="1"/>
          </p:cNvSpPr>
          <p:nvPr>
            <p:ph type="body" sz="quarter" idx="20"/>
          </p:nvPr>
        </p:nvSpPr>
        <p:spPr>
          <a:xfrm>
            <a:off x="839061" y="1536764"/>
            <a:ext cx="8891587" cy="519112"/>
          </a:xfrm>
        </p:spPr>
        <p:txBody>
          <a:bodyPr>
            <a:normAutofit/>
          </a:bodyPr>
          <a:lstStyle>
            <a:lvl1pPr marL="0" indent="0">
              <a:buFont typeface="Arial" panose="020B0604020202020204" pitchFamily="34" charset="0"/>
              <a:buNone/>
              <a:defRPr sz="2000" b="1">
                <a:solidFill>
                  <a:schemeClr val="accent1"/>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9A13774A-4EA6-0269-6D7B-41D8138823F1}"/>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3311175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userDrawn="1">
          <p15:clr>
            <a:srgbClr val="FBAE40"/>
          </p15:clr>
        </p15:guide>
        <p15:guide id="2" orient="horz" pos="1440" userDrawn="1">
          <p15:clr>
            <a:srgbClr val="FBAE40"/>
          </p15:clr>
        </p15:guide>
        <p15:guide id="4" orient="horz" pos="792" userDrawn="1">
          <p15:clr>
            <a:srgbClr val="FBAE40"/>
          </p15:clr>
        </p15:guide>
        <p15:guide id="5" pos="7080" userDrawn="1">
          <p15:clr>
            <a:srgbClr val="FBAE40"/>
          </p15:clr>
        </p15:guide>
        <p15:guide id="6" orient="horz" pos="3888" userDrawn="1">
          <p15:clr>
            <a:srgbClr val="FBAE40"/>
          </p15:clr>
        </p15:guide>
        <p15:guide id="7" orient="horz" pos="115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line Header + Content">
    <p:bg>
      <p:bgPr>
        <a:solidFill>
          <a:schemeClr val="bg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C2AEBA8-B5B5-B2AA-A839-05035D7EAD46}"/>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2">
            <a:extLst>
              <a:ext uri="{FF2B5EF4-FFF2-40B4-BE49-F238E27FC236}">
                <a16:creationId xmlns:a16="http://schemas.microsoft.com/office/drawing/2014/main" id="{C1B04A79-173F-D869-3A15-AA874465D066}"/>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33668" y="879226"/>
            <a:ext cx="10858500" cy="837373"/>
          </a:xfrm>
        </p:spPr>
        <p:txBody>
          <a:bodyPr anchor="t">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69796" y="2018666"/>
            <a:ext cx="10287000" cy="3293763"/>
          </a:xfrm>
        </p:spPr>
        <p:txBody>
          <a:bodyPr>
            <a:noAutofit/>
          </a:bodyPr>
          <a:lstStyle>
            <a:lvl1pPr marL="293688" indent="-293688">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solidFill>
                  <a:srgbClr val="000000"/>
                </a:solidFill>
              </a:defRPr>
            </a:lvl1pPr>
            <a:lvl2pPr marL="806450" indent="-349250">
              <a:spcBef>
                <a:spcPts val="0"/>
              </a:spcBef>
              <a:spcAft>
                <a:spcPts val="1200"/>
              </a:spcAft>
              <a:buSzPct val="100000"/>
              <a:tabLst/>
              <a:defRPr sz="2200"/>
            </a:lvl2pPr>
          </a:lstStyle>
          <a:p>
            <a:pPr lvl="0"/>
            <a:r>
              <a:rPr lang="en-US" dirty="0"/>
              <a:t>Click to edit Master text styles</a:t>
            </a:r>
          </a:p>
          <a:p>
            <a:pPr lvl="1"/>
            <a:endParaRPr lang="en-US" dirty="0"/>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82206"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43388498-F8EB-7EF5-E67B-D27E4AEC2431}"/>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40410421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416" userDrawn="1">
          <p15:clr>
            <a:srgbClr val="FBAE40"/>
          </p15:clr>
        </p15:guide>
        <p15:guide id="2" orient="horz" pos="240" userDrawn="1">
          <p15:clr>
            <a:srgbClr val="FBAE40"/>
          </p15:clr>
        </p15:guide>
        <p15:guide id="3" pos="584" userDrawn="1">
          <p15:clr>
            <a:srgbClr val="FBAE40"/>
          </p15:clr>
        </p15:guide>
        <p15:guide id="5" pos="7080" userDrawn="1">
          <p15:clr>
            <a:srgbClr val="FBAE40"/>
          </p15:clr>
        </p15:guide>
        <p15:guide id="6" orient="horz" pos="14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Header + Content no bullet">
    <p:bg>
      <p:bgPr>
        <a:solidFill>
          <a:schemeClr val="bg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E3EA5E7-A184-72DB-709B-5AC52121DA42}"/>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2">
            <a:extLst>
              <a:ext uri="{FF2B5EF4-FFF2-40B4-BE49-F238E27FC236}">
                <a16:creationId xmlns:a16="http://schemas.microsoft.com/office/drawing/2014/main" id="{742C5314-482E-7F38-0DA6-3318DF8FC584}"/>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4" name="Text Placeholder 5">
            <a:extLst>
              <a:ext uri="{FF2B5EF4-FFF2-40B4-BE49-F238E27FC236}">
                <a16:creationId xmlns:a16="http://schemas.microsoft.com/office/drawing/2014/main" id="{95A5369F-E349-FA54-12E5-E47C2E4645E3}"/>
              </a:ext>
            </a:extLst>
          </p:cNvPr>
          <p:cNvSpPr>
            <a:spLocks noGrp="1"/>
          </p:cNvSpPr>
          <p:nvPr>
            <p:ph type="body" sz="quarter" idx="10"/>
          </p:nvPr>
        </p:nvSpPr>
        <p:spPr>
          <a:xfrm>
            <a:off x="865472"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1014" y="707055"/>
            <a:ext cx="10858500" cy="837373"/>
          </a:xfrm>
        </p:spPr>
        <p:txBody>
          <a:bodyPr>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51647" y="1847142"/>
            <a:ext cx="10466842" cy="3634258"/>
          </a:xfrm>
        </p:spPr>
        <p:txBody>
          <a:bodyPr>
            <a:noAutofit/>
          </a:bodyPr>
          <a:lstStyle>
            <a:lvl1pPr marL="0" indent="0">
              <a:spcBef>
                <a:spcPts val="0"/>
              </a:spcBef>
              <a:spcAft>
                <a:spcPts val="1200"/>
              </a:spcAft>
              <a:buSzPct val="100000"/>
              <a:buFont typeface="Arial" panose="020B0604020202020204" pitchFamily="34" charset="0"/>
              <a:buNone/>
              <a:tabLst/>
              <a:defRPr sz="1800">
                <a:solidFill>
                  <a:srgbClr val="000000"/>
                </a:solidFill>
              </a:defRPr>
            </a:lvl1pPr>
            <a:lvl2pPr marL="806450" indent="-349250">
              <a:spcBef>
                <a:spcPts val="0"/>
              </a:spcBef>
              <a:spcAft>
                <a:spcPts val="1200"/>
              </a:spcAft>
              <a:buSzPct val="100000"/>
              <a:tabLst/>
              <a:defRPr sz="2200"/>
            </a:lvl2pPr>
          </a:lstStyle>
          <a:p>
            <a:pPr lvl="0"/>
            <a:r>
              <a:rPr lang="en-US" dirty="0"/>
              <a:t>Click to edit Master text styles</a:t>
            </a:r>
          </a:p>
          <a:p>
            <a:pPr lvl="0"/>
            <a:endParaRPr lang="en-US" dirty="0"/>
          </a:p>
          <a:p>
            <a:pPr lvl="1"/>
            <a:endParaRPr lang="en-US" dirty="0"/>
          </a:p>
        </p:txBody>
      </p:sp>
      <p:sp>
        <p:nvSpPr>
          <p:cNvPr id="7" name="Slide Number Placeholder 5">
            <a:extLst>
              <a:ext uri="{FF2B5EF4-FFF2-40B4-BE49-F238E27FC236}">
                <a16:creationId xmlns:a16="http://schemas.microsoft.com/office/drawing/2014/main" id="{45070231-E12C-8A00-48C2-70EE7E234A54}"/>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252477870"/>
      </p:ext>
    </p:extLst>
  </p:cSld>
  <p:clrMapOvr>
    <a:masterClrMapping/>
  </p:clrMapOvr>
  <p:extLst>
    <p:ext uri="{DCECCB84-F9BA-43D5-87BE-67443E8EF086}">
      <p15:sldGuideLst xmlns:p15="http://schemas.microsoft.com/office/powerpoint/2012/main">
        <p15:guide id="1" pos="7416" userDrawn="1">
          <p15:clr>
            <a:srgbClr val="FBAE40"/>
          </p15:clr>
        </p15:guide>
        <p15:guide id="2" orient="horz" pos="648" userDrawn="1">
          <p15:clr>
            <a:srgbClr val="FBAE40"/>
          </p15:clr>
        </p15:guide>
        <p15:guide id="4" orient="horz" pos="1440" userDrawn="1">
          <p15:clr>
            <a:srgbClr val="FBAE40"/>
          </p15:clr>
        </p15:guide>
        <p15:guide id="5" orient="horz" pos="4080" userDrawn="1">
          <p15:clr>
            <a:srgbClr val="FBAE40"/>
          </p15:clr>
        </p15:guide>
        <p15:guide id="6" pos="2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subhead + content">
    <p:bg>
      <p:bgPr>
        <a:solidFill>
          <a:schemeClr val="bg2"/>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242C9622-C9E6-A809-8FAC-873562EAE7E2}"/>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2">
            <a:extLst>
              <a:ext uri="{FF2B5EF4-FFF2-40B4-BE49-F238E27FC236}">
                <a16:creationId xmlns:a16="http://schemas.microsoft.com/office/drawing/2014/main" id="{D55932CA-1DC4-876A-D7C8-555F8C5F478F}"/>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1014" y="800754"/>
            <a:ext cx="10858500" cy="649438"/>
          </a:xfrm>
        </p:spPr>
        <p:txBody>
          <a:bodyPr>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35361" y="2386703"/>
            <a:ext cx="10287000" cy="3031772"/>
          </a:xfrm>
        </p:spPr>
        <p:txBody>
          <a:bodyPr>
            <a:noAutofit/>
          </a:bodyPr>
          <a:lstStyle>
            <a:lvl1pPr marL="293688" indent="-293688">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solidFill>
                  <a:srgbClr val="000000"/>
                </a:solidFill>
              </a:defRPr>
            </a:lvl1pPr>
            <a:lvl2pPr marL="750888" indent="-293688">
              <a:spcBef>
                <a:spcPts val="0"/>
              </a:spcBef>
              <a:spcAft>
                <a:spcPts val="1200"/>
              </a:spcAft>
              <a:tabLst/>
              <a:defRPr>
                <a:solidFill>
                  <a:srgbClr val="000000"/>
                </a:solidFill>
              </a:defRPr>
            </a:lvl2pPr>
          </a:lstStyle>
          <a:p>
            <a:pPr lvl="0"/>
            <a:r>
              <a:rPr lang="en-US" dirty="0"/>
              <a:t>Click to edit Master text styles</a:t>
            </a:r>
          </a:p>
        </p:txBody>
      </p:sp>
      <p:sp>
        <p:nvSpPr>
          <p:cNvPr id="7" name="Text Placeholder 6">
            <a:extLst>
              <a:ext uri="{FF2B5EF4-FFF2-40B4-BE49-F238E27FC236}">
                <a16:creationId xmlns:a16="http://schemas.microsoft.com/office/drawing/2014/main" id="{DA5F993C-8DC4-172F-9D07-B8B20C302C69}"/>
              </a:ext>
            </a:extLst>
          </p:cNvPr>
          <p:cNvSpPr>
            <a:spLocks noGrp="1"/>
          </p:cNvSpPr>
          <p:nvPr>
            <p:ph type="body" sz="quarter" idx="11"/>
          </p:nvPr>
        </p:nvSpPr>
        <p:spPr>
          <a:xfrm>
            <a:off x="844935" y="1535675"/>
            <a:ext cx="9869806" cy="397132"/>
          </a:xfrm>
        </p:spPr>
        <p:txBody>
          <a:bodyPr>
            <a:noAutofit/>
          </a:bodyPr>
          <a:lstStyle>
            <a:lvl1pPr marL="0" indent="0">
              <a:buFont typeface="Arial" panose="020B0604020202020204" pitchFamily="34" charset="0"/>
              <a:buNone/>
              <a:defRPr sz="2000" b="1">
                <a:solidFill>
                  <a:schemeClr val="accent1"/>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15" name="Text Placeholder 5">
            <a:extLst>
              <a:ext uri="{FF2B5EF4-FFF2-40B4-BE49-F238E27FC236}">
                <a16:creationId xmlns:a16="http://schemas.microsoft.com/office/drawing/2014/main" id="{09FF29EA-3D76-459F-7DE3-09954EF7AB0A}"/>
              </a:ext>
            </a:extLst>
          </p:cNvPr>
          <p:cNvSpPr>
            <a:spLocks noGrp="1"/>
          </p:cNvSpPr>
          <p:nvPr>
            <p:ph type="body" sz="quarter" idx="10"/>
          </p:nvPr>
        </p:nvSpPr>
        <p:spPr>
          <a:xfrm>
            <a:off x="865472"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93CC1314-F1B5-2438-BBAD-6760491818F7}"/>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174536733"/>
      </p:ext>
    </p:extLst>
  </p:cSld>
  <p:clrMapOvr>
    <a:masterClrMapping/>
  </p:clrMapOvr>
  <p:extLst>
    <p:ext uri="{DCECCB84-F9BA-43D5-87BE-67443E8EF086}">
      <p15:sldGuideLst xmlns:p15="http://schemas.microsoft.com/office/powerpoint/2012/main">
        <p15:guide id="1" pos="589" userDrawn="1">
          <p15:clr>
            <a:srgbClr val="FBAE40"/>
          </p15:clr>
        </p15:guide>
        <p15:guide id="3" pos="7560" userDrawn="1">
          <p15:clr>
            <a:srgbClr val="FBAE40"/>
          </p15:clr>
        </p15:guide>
        <p15:guide id="4" orient="horz" pos="1152" userDrawn="1">
          <p15:clr>
            <a:srgbClr val="FBAE40"/>
          </p15:clr>
        </p15:guide>
        <p15:guide id="5" orient="horz" pos="167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true subhead 2 lines + content">
    <p:bg>
      <p:bgPr>
        <a:solidFill>
          <a:schemeClr val="bg2"/>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82E61AAE-C46F-A03A-3982-259F2AB62BEB}"/>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2">
            <a:extLst>
              <a:ext uri="{FF2B5EF4-FFF2-40B4-BE49-F238E27FC236}">
                <a16:creationId xmlns:a16="http://schemas.microsoft.com/office/drawing/2014/main" id="{3A753983-9A7A-8AEE-EC70-7F836703953E}"/>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1014" y="808100"/>
            <a:ext cx="10858500" cy="649438"/>
          </a:xfrm>
        </p:spPr>
        <p:txBody>
          <a:bodyPr>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28787" y="2381026"/>
            <a:ext cx="10287000" cy="3369568"/>
          </a:xfrm>
        </p:spPr>
        <p:txBody>
          <a:bodyPr>
            <a:noAutofit/>
          </a:bodyPr>
          <a:lstStyle>
            <a:lvl1pPr marL="293688" indent="-293688">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solidFill>
                  <a:srgbClr val="000000"/>
                </a:solidFill>
              </a:defRPr>
            </a:lvl1pPr>
            <a:lvl2pPr marL="750888" indent="-293688">
              <a:spcBef>
                <a:spcPts val="0"/>
              </a:spcBef>
              <a:spcAft>
                <a:spcPts val="1200"/>
              </a:spcAft>
              <a:tabLst/>
              <a:defRPr>
                <a:solidFill>
                  <a:srgbClr val="000000"/>
                </a:solidFill>
              </a:defRPr>
            </a:lvl2pPr>
          </a:lstStyle>
          <a:p>
            <a:pPr lvl="0"/>
            <a:r>
              <a:rPr lang="en-US" dirty="0"/>
              <a:t>Click to edit Master text styles</a:t>
            </a:r>
          </a:p>
        </p:txBody>
      </p:sp>
      <p:sp>
        <p:nvSpPr>
          <p:cNvPr id="7" name="Text Placeholder 6">
            <a:extLst>
              <a:ext uri="{FF2B5EF4-FFF2-40B4-BE49-F238E27FC236}">
                <a16:creationId xmlns:a16="http://schemas.microsoft.com/office/drawing/2014/main" id="{DA5F993C-8DC4-172F-9D07-B8B20C302C69}"/>
              </a:ext>
            </a:extLst>
          </p:cNvPr>
          <p:cNvSpPr>
            <a:spLocks noGrp="1"/>
          </p:cNvSpPr>
          <p:nvPr>
            <p:ph type="body" sz="quarter" idx="11"/>
          </p:nvPr>
        </p:nvSpPr>
        <p:spPr>
          <a:xfrm>
            <a:off x="851808" y="1459610"/>
            <a:ext cx="9869806" cy="397132"/>
          </a:xfrm>
        </p:spPr>
        <p:txBody>
          <a:bodyPr>
            <a:noAutofit/>
          </a:bodyPr>
          <a:lstStyle>
            <a:lvl1pPr marL="0" indent="0">
              <a:buFont typeface="Arial" panose="020B0604020202020204" pitchFamily="34" charset="0"/>
              <a:buNone/>
              <a:defRPr sz="2000" b="1">
                <a:solidFill>
                  <a:schemeClr val="accent1"/>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15" name="Text Placeholder 5">
            <a:extLst>
              <a:ext uri="{FF2B5EF4-FFF2-40B4-BE49-F238E27FC236}">
                <a16:creationId xmlns:a16="http://schemas.microsoft.com/office/drawing/2014/main" id="{87A5E3D7-60B1-EE79-3795-1A6484F1CC81}"/>
              </a:ext>
            </a:extLst>
          </p:cNvPr>
          <p:cNvSpPr>
            <a:spLocks noGrp="1"/>
          </p:cNvSpPr>
          <p:nvPr>
            <p:ph type="body" sz="quarter" idx="10"/>
          </p:nvPr>
        </p:nvSpPr>
        <p:spPr>
          <a:xfrm>
            <a:off x="865472"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AFEB6F87-F7CE-CE2C-D094-9C318B83389A}"/>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303087017"/>
      </p:ext>
    </p:extLst>
  </p:cSld>
  <p:clrMapOvr>
    <a:masterClrMapping/>
  </p:clrMapOvr>
  <p:extLst>
    <p:ext uri="{DCECCB84-F9BA-43D5-87BE-67443E8EF086}">
      <p15:sldGuideLst xmlns:p15="http://schemas.microsoft.com/office/powerpoint/2012/main">
        <p15:guide id="1" pos="589" userDrawn="1">
          <p15:clr>
            <a:srgbClr val="FBAE40"/>
          </p15:clr>
        </p15:guide>
        <p15:guide id="2" orient="horz" pos="648" userDrawn="1">
          <p15:clr>
            <a:srgbClr val="FBAE40"/>
          </p15:clr>
        </p15:guide>
        <p15:guide id="3" pos="7368" userDrawn="1">
          <p15:clr>
            <a:srgbClr val="FBAE40"/>
          </p15:clr>
        </p15:guide>
        <p15:guide id="4" orient="horz" pos="1101" userDrawn="1">
          <p15:clr>
            <a:srgbClr val="FBAE40"/>
          </p15:clr>
        </p15:guide>
        <p15:guide id="5" orient="horz" pos="16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Header, true subhead + content">
    <p:bg>
      <p:bgPr>
        <a:solidFill>
          <a:schemeClr val="bg2"/>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0B2A3021-7EDA-CC5F-3B4D-4B4937BF5472}"/>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2">
            <a:extLst>
              <a:ext uri="{FF2B5EF4-FFF2-40B4-BE49-F238E27FC236}">
                <a16:creationId xmlns:a16="http://schemas.microsoft.com/office/drawing/2014/main" id="{F8186466-94CE-0531-1EC1-C553BCBB15CA}"/>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15" name="Text Placeholder 5">
            <a:extLst>
              <a:ext uri="{FF2B5EF4-FFF2-40B4-BE49-F238E27FC236}">
                <a16:creationId xmlns:a16="http://schemas.microsoft.com/office/drawing/2014/main" id="{9043EB6F-65AC-9F35-DBC0-66E83AB8108F}"/>
              </a:ext>
            </a:extLst>
          </p:cNvPr>
          <p:cNvSpPr>
            <a:spLocks noGrp="1"/>
          </p:cNvSpPr>
          <p:nvPr>
            <p:ph type="body" sz="quarter" idx="10"/>
          </p:nvPr>
        </p:nvSpPr>
        <p:spPr>
          <a:xfrm>
            <a:off x="865472"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4301" y="808100"/>
            <a:ext cx="10858500" cy="649438"/>
          </a:xfrm>
        </p:spPr>
        <p:txBody>
          <a:bodyPr>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35361" y="2384313"/>
            <a:ext cx="10287000" cy="3143374"/>
          </a:xfrm>
        </p:spPr>
        <p:txBody>
          <a:bodyPr>
            <a:noAutofit/>
          </a:bodyPr>
          <a:lstStyle>
            <a:lvl1pPr marL="293688" indent="-293688">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solidFill>
                  <a:srgbClr val="000000"/>
                </a:solidFill>
              </a:defRPr>
            </a:lvl1pPr>
            <a:lvl2pPr marL="750888" indent="-293688">
              <a:spcBef>
                <a:spcPts val="0"/>
              </a:spcBef>
              <a:spcAft>
                <a:spcPts val="1200"/>
              </a:spcAft>
              <a:tabLst/>
              <a:defRPr>
                <a:solidFill>
                  <a:srgbClr val="000000"/>
                </a:solidFill>
              </a:defRPr>
            </a:lvl2pPr>
          </a:lstStyle>
          <a:p>
            <a:pPr lvl="0"/>
            <a:r>
              <a:rPr lang="en-US" dirty="0"/>
              <a:t>Click to edit Master text styles</a:t>
            </a:r>
          </a:p>
        </p:txBody>
      </p:sp>
      <p:sp>
        <p:nvSpPr>
          <p:cNvPr id="7" name="Text Placeholder 6">
            <a:extLst>
              <a:ext uri="{FF2B5EF4-FFF2-40B4-BE49-F238E27FC236}">
                <a16:creationId xmlns:a16="http://schemas.microsoft.com/office/drawing/2014/main" id="{DA5F993C-8DC4-172F-9D07-B8B20C302C69}"/>
              </a:ext>
            </a:extLst>
          </p:cNvPr>
          <p:cNvSpPr>
            <a:spLocks noGrp="1"/>
          </p:cNvSpPr>
          <p:nvPr>
            <p:ph type="body" sz="quarter" idx="11"/>
          </p:nvPr>
        </p:nvSpPr>
        <p:spPr>
          <a:xfrm>
            <a:off x="844935" y="1449450"/>
            <a:ext cx="9869806" cy="397132"/>
          </a:xfrm>
        </p:spPr>
        <p:txBody>
          <a:bodyPr>
            <a:noAutofit/>
          </a:bodyPr>
          <a:lstStyle>
            <a:lvl1pPr marL="0" indent="0">
              <a:buFont typeface="Arial" panose="020B0604020202020204" pitchFamily="34" charset="0"/>
              <a:buNone/>
              <a:defRPr sz="2000" b="1">
                <a:solidFill>
                  <a:schemeClr val="accent1"/>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999237E9-A9BA-F1B4-B52F-726A972C459A}"/>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3861088052"/>
      </p:ext>
    </p:extLst>
  </p:cSld>
  <p:clrMapOvr>
    <a:masterClrMapping/>
  </p:clrMapOvr>
  <p:extLst>
    <p:ext uri="{DCECCB84-F9BA-43D5-87BE-67443E8EF086}">
      <p15:sldGuideLst xmlns:p15="http://schemas.microsoft.com/office/powerpoint/2012/main">
        <p15:guide id="1" pos="589" userDrawn="1">
          <p15:clr>
            <a:srgbClr val="FBAE40"/>
          </p15:clr>
        </p15:guide>
        <p15:guide id="2" orient="horz" pos="648" userDrawn="1">
          <p15:clr>
            <a:srgbClr val="FBAE40"/>
          </p15:clr>
        </p15:guide>
        <p15:guide id="3" pos="7368" userDrawn="1">
          <p15:clr>
            <a:srgbClr val="FBAE40"/>
          </p15:clr>
        </p15:guide>
        <p15:guide id="4" orient="horz" pos="1094" userDrawn="1">
          <p15:clr>
            <a:srgbClr val="FBAE40"/>
          </p15:clr>
        </p15:guide>
        <p15:guide id="5" orient="horz" pos="167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_main">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BC1F7B68-7B26-3B3A-5C7E-80023CBD1213}"/>
              </a:ext>
            </a:extLst>
          </p:cNvPr>
          <p:cNvSpPr/>
          <p:nvPr userDrawn="1"/>
        </p:nvSpPr>
        <p:spPr>
          <a:xfrm>
            <a:off x="619760" y="1268227"/>
            <a:ext cx="10619740" cy="4733180"/>
          </a:xfrm>
          <a:prstGeom prst="roundRect">
            <a:avLst>
              <a:gd name="adj" fmla="val 429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4C7EAC2-F427-AB8C-9D4B-7FA89DB875D1}"/>
              </a:ext>
            </a:extLst>
          </p:cNvPr>
          <p:cNvSpPr/>
          <p:nvPr userDrawn="1"/>
        </p:nvSpPr>
        <p:spPr>
          <a:xfrm>
            <a:off x="1257300" y="190587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1</a:t>
            </a:r>
          </a:p>
        </p:txBody>
      </p:sp>
      <p:sp>
        <p:nvSpPr>
          <p:cNvPr id="19" name="Oval 18">
            <a:extLst>
              <a:ext uri="{FF2B5EF4-FFF2-40B4-BE49-F238E27FC236}">
                <a16:creationId xmlns:a16="http://schemas.microsoft.com/office/drawing/2014/main" id="{F5D4075F-B366-8265-E416-51C19D2C249D}"/>
              </a:ext>
            </a:extLst>
          </p:cNvPr>
          <p:cNvSpPr/>
          <p:nvPr userDrawn="1"/>
        </p:nvSpPr>
        <p:spPr>
          <a:xfrm>
            <a:off x="1257300" y="2928077"/>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2</a:t>
            </a:r>
          </a:p>
        </p:txBody>
      </p:sp>
      <p:sp>
        <p:nvSpPr>
          <p:cNvPr id="20" name="Oval 19">
            <a:extLst>
              <a:ext uri="{FF2B5EF4-FFF2-40B4-BE49-F238E27FC236}">
                <a16:creationId xmlns:a16="http://schemas.microsoft.com/office/drawing/2014/main" id="{1FB23E97-2E09-D95A-6241-109D1C222676}"/>
              </a:ext>
            </a:extLst>
          </p:cNvPr>
          <p:cNvSpPr/>
          <p:nvPr userDrawn="1"/>
        </p:nvSpPr>
        <p:spPr>
          <a:xfrm>
            <a:off x="1257300" y="3950284"/>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3</a:t>
            </a:r>
          </a:p>
        </p:txBody>
      </p:sp>
      <p:sp>
        <p:nvSpPr>
          <p:cNvPr id="21" name="Oval 20">
            <a:extLst>
              <a:ext uri="{FF2B5EF4-FFF2-40B4-BE49-F238E27FC236}">
                <a16:creationId xmlns:a16="http://schemas.microsoft.com/office/drawing/2014/main" id="{905F0FCB-7F78-843D-C917-214DB86BEEF4}"/>
              </a:ext>
            </a:extLst>
          </p:cNvPr>
          <p:cNvSpPr/>
          <p:nvPr userDrawn="1"/>
        </p:nvSpPr>
        <p:spPr>
          <a:xfrm>
            <a:off x="1257300" y="497249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4</a:t>
            </a:r>
          </a:p>
        </p:txBody>
      </p:sp>
      <p:sp>
        <p:nvSpPr>
          <p:cNvPr id="5" name="Text Placeholder 19">
            <a:extLst>
              <a:ext uri="{FF2B5EF4-FFF2-40B4-BE49-F238E27FC236}">
                <a16:creationId xmlns:a16="http://schemas.microsoft.com/office/drawing/2014/main" id="{F9E16F34-4DD7-CD46-C34B-DF22BF9B94A9}"/>
              </a:ext>
            </a:extLst>
          </p:cNvPr>
          <p:cNvSpPr>
            <a:spLocks noGrp="1"/>
          </p:cNvSpPr>
          <p:nvPr>
            <p:ph type="body" sz="quarter" idx="11"/>
          </p:nvPr>
        </p:nvSpPr>
        <p:spPr>
          <a:xfrm>
            <a:off x="846395" y="504172"/>
            <a:ext cx="10317162" cy="600075"/>
          </a:xfrm>
        </p:spPr>
        <p:txBody>
          <a:bodyPr>
            <a:noAutofit/>
          </a:bodyPr>
          <a:lstStyle>
            <a:lvl1pPr marL="0" indent="0">
              <a:buFont typeface="Arial" panose="020B0604020202020204" pitchFamily="34" charset="0"/>
              <a:buNone/>
              <a:defRPr sz="3000" b="1">
                <a:solidFill>
                  <a:schemeClr val="tx1"/>
                </a:solidFill>
              </a:defRPr>
            </a:lvl1pPr>
            <a:lvl2pPr marL="457200" indent="0">
              <a:buNone/>
              <a:defRPr/>
            </a:lvl2pPr>
          </a:lstStyle>
          <a:p>
            <a:pPr lvl="0"/>
            <a:r>
              <a:rPr lang="en-US" dirty="0"/>
              <a:t>Click to edit Master text styles</a:t>
            </a:r>
          </a:p>
        </p:txBody>
      </p:sp>
      <p:sp>
        <p:nvSpPr>
          <p:cNvPr id="6" name="TextBox 5">
            <a:extLst>
              <a:ext uri="{FF2B5EF4-FFF2-40B4-BE49-F238E27FC236}">
                <a16:creationId xmlns:a16="http://schemas.microsoft.com/office/drawing/2014/main" id="{BAA97C25-4F51-0278-5995-F615028CAF38}"/>
              </a:ext>
            </a:extLst>
          </p:cNvPr>
          <p:cNvSpPr txBox="1"/>
          <p:nvPr userDrawn="1"/>
        </p:nvSpPr>
        <p:spPr>
          <a:xfrm>
            <a:off x="1861949" y="1668041"/>
            <a:ext cx="8567290" cy="838327"/>
          </a:xfrm>
          <a:prstGeom prst="roundRect">
            <a:avLst>
              <a:gd name="adj" fmla="val 10921"/>
            </a:avLst>
          </a:prstGeom>
          <a:solidFill>
            <a:schemeClr val="bg1"/>
          </a:solidFill>
        </p:spPr>
        <p:txBody>
          <a:bodyPr wrap="square" rtlCol="0">
            <a:noAutofit/>
          </a:bodyPr>
          <a:lstStyle/>
          <a:p>
            <a:endParaRPr lang="en-US" dirty="0"/>
          </a:p>
        </p:txBody>
      </p:sp>
      <p:sp>
        <p:nvSpPr>
          <p:cNvPr id="7" name="TextBox 6">
            <a:extLst>
              <a:ext uri="{FF2B5EF4-FFF2-40B4-BE49-F238E27FC236}">
                <a16:creationId xmlns:a16="http://schemas.microsoft.com/office/drawing/2014/main" id="{97A15E1C-DCF4-9D18-67BE-00D2DEF76592}"/>
              </a:ext>
            </a:extLst>
          </p:cNvPr>
          <p:cNvSpPr txBox="1"/>
          <p:nvPr userDrawn="1"/>
        </p:nvSpPr>
        <p:spPr>
          <a:xfrm>
            <a:off x="1864037" y="2695843"/>
            <a:ext cx="8565202" cy="838327"/>
          </a:xfrm>
          <a:prstGeom prst="roundRect">
            <a:avLst>
              <a:gd name="adj" fmla="val 10921"/>
            </a:avLst>
          </a:prstGeom>
          <a:solidFill>
            <a:schemeClr val="bg1"/>
          </a:solidFill>
        </p:spPr>
        <p:txBody>
          <a:bodyPr wrap="square" rtlCol="0">
            <a:noAutofit/>
          </a:bodyPr>
          <a:lstStyle/>
          <a:p>
            <a:endParaRPr lang="en-US" dirty="0"/>
          </a:p>
        </p:txBody>
      </p:sp>
      <p:sp>
        <p:nvSpPr>
          <p:cNvPr id="8" name="TextBox 7">
            <a:extLst>
              <a:ext uri="{FF2B5EF4-FFF2-40B4-BE49-F238E27FC236}">
                <a16:creationId xmlns:a16="http://schemas.microsoft.com/office/drawing/2014/main" id="{E1871DB3-A543-FC7F-2E86-F25DEB072674}"/>
              </a:ext>
            </a:extLst>
          </p:cNvPr>
          <p:cNvSpPr txBox="1"/>
          <p:nvPr userDrawn="1"/>
        </p:nvSpPr>
        <p:spPr>
          <a:xfrm>
            <a:off x="1866125" y="3723645"/>
            <a:ext cx="8563114" cy="838327"/>
          </a:xfrm>
          <a:prstGeom prst="roundRect">
            <a:avLst>
              <a:gd name="adj" fmla="val 10921"/>
            </a:avLst>
          </a:prstGeom>
          <a:solidFill>
            <a:schemeClr val="bg1"/>
          </a:solidFill>
        </p:spPr>
        <p:txBody>
          <a:bodyPr wrap="square" rtlCol="0">
            <a:noAutofit/>
          </a:bodyPr>
          <a:lstStyle/>
          <a:p>
            <a:endParaRPr lang="en-US" dirty="0"/>
          </a:p>
        </p:txBody>
      </p:sp>
      <p:sp>
        <p:nvSpPr>
          <p:cNvPr id="11" name="TextBox 10">
            <a:extLst>
              <a:ext uri="{FF2B5EF4-FFF2-40B4-BE49-F238E27FC236}">
                <a16:creationId xmlns:a16="http://schemas.microsoft.com/office/drawing/2014/main" id="{7442DB93-DC8E-0898-12EC-121EF5D4D7EF}"/>
              </a:ext>
            </a:extLst>
          </p:cNvPr>
          <p:cNvSpPr txBox="1"/>
          <p:nvPr userDrawn="1"/>
        </p:nvSpPr>
        <p:spPr>
          <a:xfrm>
            <a:off x="1881011" y="4751446"/>
            <a:ext cx="8548228" cy="838327"/>
          </a:xfrm>
          <a:prstGeom prst="roundRect">
            <a:avLst>
              <a:gd name="adj" fmla="val 10921"/>
            </a:avLst>
          </a:prstGeom>
          <a:solidFill>
            <a:schemeClr val="bg1"/>
          </a:solidFill>
        </p:spPr>
        <p:txBody>
          <a:bodyPr wrap="square" rtlCol="0">
            <a:noAutofit/>
          </a:bodyPr>
          <a:lstStyle/>
          <a:p>
            <a:endParaRPr lang="en-US" dirty="0"/>
          </a:p>
        </p:txBody>
      </p:sp>
      <p:sp>
        <p:nvSpPr>
          <p:cNvPr id="26" name="Content Placeholder 2">
            <a:extLst>
              <a:ext uri="{FF2B5EF4-FFF2-40B4-BE49-F238E27FC236}">
                <a16:creationId xmlns:a16="http://schemas.microsoft.com/office/drawing/2014/main" id="{C1DDB95D-4FCF-89D8-7A00-A526DA63E3C5}"/>
              </a:ext>
            </a:extLst>
          </p:cNvPr>
          <p:cNvSpPr>
            <a:spLocks noGrp="1"/>
          </p:cNvSpPr>
          <p:nvPr>
            <p:ph idx="1" hasCustomPrompt="1"/>
          </p:nvPr>
        </p:nvSpPr>
        <p:spPr>
          <a:xfrm>
            <a:off x="2016689" y="4731878"/>
            <a:ext cx="8051871" cy="838327"/>
          </a:xfrm>
        </p:spPr>
        <p:txBody>
          <a:bodyPr anchor="ctr">
            <a:noAutofit/>
          </a:bodyPr>
          <a:lstStyle>
            <a:lvl1pPr marL="9525" indent="0">
              <a:spcBef>
                <a:spcPts val="0"/>
              </a:spcBef>
              <a:spcAft>
                <a:spcPts val="5400"/>
              </a:spcAft>
              <a:buClr>
                <a:schemeClr val="bg1"/>
              </a:buClr>
              <a:buSzPct val="150000"/>
              <a:buFontTx/>
              <a:buNone/>
              <a:tabLst/>
              <a:defRPr b="0">
                <a:solidFill>
                  <a:schemeClr val="tx1"/>
                </a:solidFill>
              </a:defRPr>
            </a:lvl1pPr>
            <a:lvl2pPr marL="628650" indent="0">
              <a:buFont typeface="Arial" panose="020B0604020202020204" pitchFamily="34" charset="0"/>
              <a:buNone/>
              <a:tabLst/>
              <a:defRPr/>
            </a:lvl2pPr>
          </a:lstStyle>
          <a:p>
            <a:pPr lvl="0"/>
            <a:r>
              <a:rPr lang="en-US" dirty="0"/>
              <a:t>4th level</a:t>
            </a:r>
          </a:p>
        </p:txBody>
      </p:sp>
      <p:sp>
        <p:nvSpPr>
          <p:cNvPr id="27" name="Content Placeholder 2">
            <a:extLst>
              <a:ext uri="{FF2B5EF4-FFF2-40B4-BE49-F238E27FC236}">
                <a16:creationId xmlns:a16="http://schemas.microsoft.com/office/drawing/2014/main" id="{F4B9CA8C-40E8-732B-71BE-2251B94E5998}"/>
              </a:ext>
            </a:extLst>
          </p:cNvPr>
          <p:cNvSpPr>
            <a:spLocks noGrp="1"/>
          </p:cNvSpPr>
          <p:nvPr>
            <p:ph idx="12" hasCustomPrompt="1"/>
          </p:nvPr>
        </p:nvSpPr>
        <p:spPr>
          <a:xfrm>
            <a:off x="2016690" y="1941661"/>
            <a:ext cx="805187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tx1"/>
                </a:solidFill>
              </a:defRPr>
            </a:lvl1pPr>
            <a:lvl2pPr marL="628650" indent="0">
              <a:buFont typeface="Arial" panose="020B0604020202020204" pitchFamily="34" charset="0"/>
              <a:buNone/>
              <a:tabLst/>
              <a:defRPr/>
            </a:lvl2pPr>
          </a:lstStyle>
          <a:p>
            <a:pPr lvl="0"/>
            <a:r>
              <a:rPr lang="en-US" dirty="0"/>
              <a:t>1st level</a:t>
            </a:r>
          </a:p>
        </p:txBody>
      </p:sp>
      <p:sp>
        <p:nvSpPr>
          <p:cNvPr id="28" name="Content Placeholder 2">
            <a:extLst>
              <a:ext uri="{FF2B5EF4-FFF2-40B4-BE49-F238E27FC236}">
                <a16:creationId xmlns:a16="http://schemas.microsoft.com/office/drawing/2014/main" id="{D00D0CCF-82B5-2094-DA54-ABC4A4B62D53}"/>
              </a:ext>
            </a:extLst>
          </p:cNvPr>
          <p:cNvSpPr>
            <a:spLocks noGrp="1"/>
          </p:cNvSpPr>
          <p:nvPr>
            <p:ph idx="13" hasCustomPrompt="1"/>
          </p:nvPr>
        </p:nvSpPr>
        <p:spPr>
          <a:xfrm>
            <a:off x="2016690" y="2960606"/>
            <a:ext cx="805187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tx1"/>
                </a:solidFill>
              </a:defRPr>
            </a:lvl1pPr>
            <a:lvl2pPr marL="628650" indent="0">
              <a:buFont typeface="Arial" panose="020B0604020202020204" pitchFamily="34" charset="0"/>
              <a:buNone/>
              <a:tabLst/>
              <a:defRPr/>
            </a:lvl2pPr>
          </a:lstStyle>
          <a:p>
            <a:pPr lvl="0"/>
            <a:r>
              <a:rPr lang="en-US" dirty="0"/>
              <a:t>2nd level</a:t>
            </a:r>
          </a:p>
        </p:txBody>
      </p:sp>
      <p:sp>
        <p:nvSpPr>
          <p:cNvPr id="29" name="Content Placeholder 2">
            <a:extLst>
              <a:ext uri="{FF2B5EF4-FFF2-40B4-BE49-F238E27FC236}">
                <a16:creationId xmlns:a16="http://schemas.microsoft.com/office/drawing/2014/main" id="{1201E097-D0C5-62F5-23A3-25A11F2C121C}"/>
              </a:ext>
            </a:extLst>
          </p:cNvPr>
          <p:cNvSpPr>
            <a:spLocks noGrp="1"/>
          </p:cNvSpPr>
          <p:nvPr>
            <p:ph idx="14" hasCustomPrompt="1"/>
          </p:nvPr>
        </p:nvSpPr>
        <p:spPr>
          <a:xfrm>
            <a:off x="2016690" y="3991842"/>
            <a:ext cx="805187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tx1"/>
                </a:solidFill>
              </a:defRPr>
            </a:lvl1pPr>
            <a:lvl2pPr marL="628650" indent="0">
              <a:buFont typeface="Arial" panose="020B0604020202020204" pitchFamily="34" charset="0"/>
              <a:buNone/>
              <a:tabLst/>
              <a:defRPr/>
            </a:lvl2pPr>
          </a:lstStyle>
          <a:p>
            <a:pPr lvl="0"/>
            <a:r>
              <a:rPr lang="en-US" dirty="0"/>
              <a:t>3rd level</a:t>
            </a:r>
          </a:p>
        </p:txBody>
      </p:sp>
      <p:pic>
        <p:nvPicPr>
          <p:cNvPr id="12" name="Graphic 11">
            <a:extLst>
              <a:ext uri="{FF2B5EF4-FFF2-40B4-BE49-F238E27FC236}">
                <a16:creationId xmlns:a16="http://schemas.microsoft.com/office/drawing/2014/main" id="{CFE5DFB3-A3C3-FC65-0B88-BFE94AB4ED6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0067" y="6222095"/>
            <a:ext cx="568005" cy="548640"/>
          </a:xfrm>
          <a:prstGeom prst="rect">
            <a:avLst/>
          </a:prstGeom>
        </p:spPr>
      </p:pic>
      <p:sp>
        <p:nvSpPr>
          <p:cNvPr id="4" name="Slide Number Placeholder 5">
            <a:extLst>
              <a:ext uri="{FF2B5EF4-FFF2-40B4-BE49-F238E27FC236}">
                <a16:creationId xmlns:a16="http://schemas.microsoft.com/office/drawing/2014/main" id="{72539124-6B59-5133-278C-C9016FEB5E27}"/>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901672925"/>
      </p:ext>
    </p:extLst>
  </p:cSld>
  <p:clrMapOvr>
    <a:masterClrMapping/>
  </p:clrMapOvr>
  <p:extLst>
    <p:ext uri="{DCECCB84-F9BA-43D5-87BE-67443E8EF086}">
      <p15:sldGuideLst xmlns:p15="http://schemas.microsoft.com/office/powerpoint/2012/main">
        <p15:guide id="1" pos="384" userDrawn="1">
          <p15:clr>
            <a:srgbClr val="FBAE40"/>
          </p15:clr>
        </p15:guide>
        <p15:guide id="2" pos="589" userDrawn="1">
          <p15:clr>
            <a:srgbClr val="FBAE40"/>
          </p15:clr>
        </p15:guide>
        <p15:guide id="3" pos="7368" userDrawn="1">
          <p15:clr>
            <a:srgbClr val="FBAE40"/>
          </p15:clr>
        </p15:guide>
        <p15:guide id="4" orient="horz" pos="583" userDrawn="1">
          <p15:clr>
            <a:srgbClr val="FBAE40"/>
          </p15:clr>
        </p15:guide>
        <p15:guide id="5" orient="horz" pos="1914" userDrawn="1">
          <p15:clr>
            <a:srgbClr val="FBAE40"/>
          </p15:clr>
        </p15:guide>
        <p15:guide id="6" orient="horz" pos="4224" userDrawn="1">
          <p15:clr>
            <a:srgbClr val="FBAE40"/>
          </p15:clr>
        </p15:guide>
        <p15:guide id="7" orient="horz" pos="3311" userDrawn="1">
          <p15:clr>
            <a:srgbClr val="FBAE40"/>
          </p15:clr>
        </p15:guide>
        <p15:guide id="8" pos="70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content subhead + content - no footnote">
    <p:bg>
      <p:bgPr>
        <a:solidFill>
          <a:schemeClr val="bg2"/>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71F71E1-3079-721A-8730-DE6A61DFF159}"/>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2">
            <a:extLst>
              <a:ext uri="{FF2B5EF4-FFF2-40B4-BE49-F238E27FC236}">
                <a16:creationId xmlns:a16="http://schemas.microsoft.com/office/drawing/2014/main" id="{5D76CC6B-91AF-9351-14BD-B19A791764DF}"/>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1487" y="808100"/>
            <a:ext cx="10858500" cy="649438"/>
          </a:xfrm>
        </p:spPr>
        <p:txBody>
          <a:bodyPr>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35361" y="2394174"/>
            <a:ext cx="10287000" cy="3706308"/>
          </a:xfrm>
        </p:spPr>
        <p:txBody>
          <a:bodyPr>
            <a:noAutofit/>
          </a:bodyPr>
          <a:lstStyle>
            <a:lvl1pPr marL="293688" indent="-293688">
              <a:spcBef>
                <a:spcPts val="0"/>
              </a:spcBef>
              <a:spcAft>
                <a:spcPts val="900"/>
              </a:spcAft>
              <a:buSzPct val="100000"/>
              <a:buFontTx/>
              <a:buBlip>
                <a:blip r:embed="rId2">
                  <a:extLst>
                    <a:ext uri="{96DAC541-7B7A-43D3-8B79-37D633B846F1}">
                      <asvg:svgBlip xmlns:asvg="http://schemas.microsoft.com/office/drawing/2016/SVG/main" r:embed="rId3"/>
                    </a:ext>
                  </a:extLst>
                </a:blip>
              </a:buBlip>
              <a:tabLst/>
              <a:defRPr sz="1800">
                <a:solidFill>
                  <a:srgbClr val="000000"/>
                </a:solidFill>
              </a:defRPr>
            </a:lvl1pPr>
            <a:lvl2pPr marL="750888" indent="-293688">
              <a:spcBef>
                <a:spcPts val="0"/>
              </a:spcBef>
              <a:spcAft>
                <a:spcPts val="1200"/>
              </a:spcAft>
              <a:tabLst/>
              <a:defRPr>
                <a:solidFill>
                  <a:srgbClr val="000000"/>
                </a:solidFill>
              </a:defRPr>
            </a:lvl2pPr>
          </a:lstStyle>
          <a:p>
            <a:pPr lvl="0"/>
            <a:r>
              <a:rPr lang="en-US" dirty="0"/>
              <a:t>Click to edit Master text styles</a:t>
            </a:r>
          </a:p>
        </p:txBody>
      </p:sp>
      <p:sp>
        <p:nvSpPr>
          <p:cNvPr id="7" name="Text Placeholder 6">
            <a:extLst>
              <a:ext uri="{FF2B5EF4-FFF2-40B4-BE49-F238E27FC236}">
                <a16:creationId xmlns:a16="http://schemas.microsoft.com/office/drawing/2014/main" id="{DA5F993C-8DC4-172F-9D07-B8B20C302C69}"/>
              </a:ext>
            </a:extLst>
          </p:cNvPr>
          <p:cNvSpPr>
            <a:spLocks noGrp="1"/>
          </p:cNvSpPr>
          <p:nvPr>
            <p:ph type="body" sz="quarter" idx="11"/>
          </p:nvPr>
        </p:nvSpPr>
        <p:spPr>
          <a:xfrm>
            <a:off x="842121" y="1791707"/>
            <a:ext cx="9869806" cy="397132"/>
          </a:xfrm>
        </p:spPr>
        <p:txBody>
          <a:bodyPr>
            <a:noAutofit/>
          </a:bodyPr>
          <a:lstStyle>
            <a:lvl1pPr marL="0" indent="0">
              <a:buFont typeface="Arial" panose="020B0604020202020204" pitchFamily="34" charset="0"/>
              <a:buNone/>
              <a:defRPr sz="2000" b="1">
                <a:solidFill>
                  <a:schemeClr val="accent1"/>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AEEB0992-27FF-6643-1902-FC24038C1FB2}"/>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1916135280"/>
      </p:ext>
    </p:extLst>
  </p:cSld>
  <p:clrMapOvr>
    <a:masterClrMapping/>
  </p:clrMapOvr>
  <p:extLst>
    <p:ext uri="{DCECCB84-F9BA-43D5-87BE-67443E8EF086}">
      <p15:sldGuideLst xmlns:p15="http://schemas.microsoft.com/office/powerpoint/2012/main">
        <p15:guide id="1" pos="589" userDrawn="1">
          <p15:clr>
            <a:srgbClr val="FBAE40"/>
          </p15:clr>
        </p15:guide>
        <p15:guide id="2" orient="horz" pos="1677" userDrawn="1">
          <p15:clr>
            <a:srgbClr val="FBAE40"/>
          </p15:clr>
        </p15:guide>
        <p15:guide id="3" pos="7368" userDrawn="1">
          <p15:clr>
            <a:srgbClr val="FBAE40"/>
          </p15:clr>
        </p15:guide>
        <p15:guide id="4" orient="horz" pos="872" userDrawn="1">
          <p15:clr>
            <a:srgbClr val="FBAE40"/>
          </p15:clr>
        </p15:guide>
        <p15:guide id="5" orient="horz" pos="131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er, 2-line special text + content">
    <p:bg>
      <p:bgPr>
        <a:solidFill>
          <a:schemeClr val="bg2"/>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A4AFAFD5-7466-5A1F-2850-1FF3C754C4C1}"/>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2">
            <a:extLst>
              <a:ext uri="{FF2B5EF4-FFF2-40B4-BE49-F238E27FC236}">
                <a16:creationId xmlns:a16="http://schemas.microsoft.com/office/drawing/2014/main" id="{AD8C85F7-A42B-363A-0EC6-815614B7D93B}"/>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15" name="Text Placeholder 5">
            <a:extLst>
              <a:ext uri="{FF2B5EF4-FFF2-40B4-BE49-F238E27FC236}">
                <a16:creationId xmlns:a16="http://schemas.microsoft.com/office/drawing/2014/main" id="{227B2710-4774-6CD1-9144-9643747223B3}"/>
              </a:ext>
            </a:extLst>
          </p:cNvPr>
          <p:cNvSpPr>
            <a:spLocks noGrp="1"/>
          </p:cNvSpPr>
          <p:nvPr>
            <p:ph type="body" sz="quarter" idx="10"/>
          </p:nvPr>
        </p:nvSpPr>
        <p:spPr>
          <a:xfrm>
            <a:off x="865472"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4301" y="807154"/>
            <a:ext cx="10858500" cy="649438"/>
          </a:xfrm>
        </p:spPr>
        <p:txBody>
          <a:bodyPr>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32074" y="2388498"/>
            <a:ext cx="10287000" cy="2611120"/>
          </a:xfrm>
        </p:spPr>
        <p:txBody>
          <a:bodyPr>
            <a:noAutofit/>
          </a:bodyPr>
          <a:lstStyle>
            <a:lvl1pPr marL="293688" indent="-293688">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solidFill>
                  <a:srgbClr val="000000"/>
                </a:solidFill>
              </a:defRPr>
            </a:lvl1pPr>
            <a:lvl2pPr marL="750888" indent="-293688">
              <a:spcBef>
                <a:spcPts val="0"/>
              </a:spcBef>
              <a:spcAft>
                <a:spcPts val="1200"/>
              </a:spcAft>
              <a:tabLst/>
              <a:defRPr>
                <a:solidFill>
                  <a:srgbClr val="000000"/>
                </a:solidFill>
              </a:defRPr>
            </a:lvl2pPr>
          </a:lstStyle>
          <a:p>
            <a:pPr lvl="0"/>
            <a:r>
              <a:rPr lang="en-US" dirty="0"/>
              <a:t>Click to edit Master text styles</a:t>
            </a:r>
          </a:p>
        </p:txBody>
      </p:sp>
      <p:sp>
        <p:nvSpPr>
          <p:cNvPr id="7" name="Text Placeholder 6">
            <a:extLst>
              <a:ext uri="{FF2B5EF4-FFF2-40B4-BE49-F238E27FC236}">
                <a16:creationId xmlns:a16="http://schemas.microsoft.com/office/drawing/2014/main" id="{DA5F993C-8DC4-172F-9D07-B8B20C302C69}"/>
              </a:ext>
            </a:extLst>
          </p:cNvPr>
          <p:cNvSpPr>
            <a:spLocks noGrp="1"/>
          </p:cNvSpPr>
          <p:nvPr>
            <p:ph type="body" sz="quarter" idx="11"/>
          </p:nvPr>
        </p:nvSpPr>
        <p:spPr>
          <a:xfrm>
            <a:off x="855095" y="1792604"/>
            <a:ext cx="9869806" cy="397132"/>
          </a:xfrm>
        </p:spPr>
        <p:txBody>
          <a:bodyPr>
            <a:noAutofit/>
          </a:bodyPr>
          <a:lstStyle>
            <a:lvl1pPr marL="0" indent="0">
              <a:buFont typeface="Arial" panose="020B0604020202020204" pitchFamily="34" charset="0"/>
              <a:buNone/>
              <a:defRPr sz="2000" b="1">
                <a:solidFill>
                  <a:schemeClr val="accent1"/>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9612621E-65E5-8EE2-AB34-C5EE380BCC25}"/>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1445485642"/>
      </p:ext>
    </p:extLst>
  </p:cSld>
  <p:clrMapOvr>
    <a:masterClrMapping/>
  </p:clrMapOvr>
  <p:extLst>
    <p:ext uri="{DCECCB84-F9BA-43D5-87BE-67443E8EF086}">
      <p15:sldGuideLst xmlns:p15="http://schemas.microsoft.com/office/powerpoint/2012/main">
        <p15:guide id="1" pos="589" userDrawn="1">
          <p15:clr>
            <a:srgbClr val="FBAE40"/>
          </p15:clr>
        </p15:guide>
        <p15:guide id="2" orient="horz" pos="1677" userDrawn="1">
          <p15:clr>
            <a:srgbClr val="FBAE40"/>
          </p15:clr>
        </p15:guide>
        <p15:guide id="3" pos="736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content + table + subhead below">
    <p:bg>
      <p:bgPr>
        <a:solidFill>
          <a:schemeClr val="bg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C7B4EB6-2D8C-90F4-37E8-871B46E15A2E}"/>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53CD4CC8-FC22-F136-BC18-3F0FFB77695B}"/>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16" name="Text Placeholder 5">
            <a:extLst>
              <a:ext uri="{FF2B5EF4-FFF2-40B4-BE49-F238E27FC236}">
                <a16:creationId xmlns:a16="http://schemas.microsoft.com/office/drawing/2014/main" id="{203A549E-1AE6-C1C8-70FF-5E2DFB8DBE29}"/>
              </a:ext>
            </a:extLst>
          </p:cNvPr>
          <p:cNvSpPr>
            <a:spLocks noGrp="1"/>
          </p:cNvSpPr>
          <p:nvPr>
            <p:ph type="body" sz="quarter" idx="10"/>
          </p:nvPr>
        </p:nvSpPr>
        <p:spPr>
          <a:xfrm>
            <a:off x="868759"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41487" y="626246"/>
            <a:ext cx="10858500" cy="996536"/>
          </a:xfrm>
        </p:spPr>
        <p:txBody>
          <a:bodyPr>
            <a:noAutofit/>
          </a:bodyPr>
          <a:lstStyle>
            <a:lvl1pPr>
              <a:defRPr sz="3000">
                <a:solidFill>
                  <a:schemeClr val="tx1"/>
                </a:solidFill>
              </a:defRPr>
            </a:lvl1pPr>
          </a:lstStyle>
          <a:p>
            <a:r>
              <a:rPr lang="en-US" dirty="0"/>
              <a:t>Click to edit Master title style</a:t>
            </a:r>
          </a:p>
        </p:txBody>
      </p:sp>
      <p:sp>
        <p:nvSpPr>
          <p:cNvPr id="12" name="Table Placeholder 9">
            <a:extLst>
              <a:ext uri="{FF2B5EF4-FFF2-40B4-BE49-F238E27FC236}">
                <a16:creationId xmlns:a16="http://schemas.microsoft.com/office/drawing/2014/main" id="{C188CB09-8FBD-5986-68E5-C1B76023044F}"/>
              </a:ext>
            </a:extLst>
          </p:cNvPr>
          <p:cNvSpPr>
            <a:spLocks noGrp="1"/>
          </p:cNvSpPr>
          <p:nvPr>
            <p:ph type="tbl" sz="quarter" idx="12"/>
          </p:nvPr>
        </p:nvSpPr>
        <p:spPr>
          <a:xfrm>
            <a:off x="6575612" y="1889443"/>
            <a:ext cx="4702623" cy="2773362"/>
          </a:xfrm>
        </p:spPr>
        <p:txBody>
          <a:bodyPr>
            <a:normAutofit/>
          </a:bodyPr>
          <a:lstStyle>
            <a:lvl1pPr marL="0" indent="0">
              <a:buFont typeface="Arial" panose="020B0604020202020204" pitchFamily="34" charset="0"/>
              <a:buNone/>
              <a:defRPr sz="1600"/>
            </a:lvl1pPr>
          </a:lstStyle>
          <a:p>
            <a:endParaRPr lang="en-US" dirty="0"/>
          </a:p>
        </p:txBody>
      </p:sp>
      <p:sp>
        <p:nvSpPr>
          <p:cNvPr id="13" name="Text Placeholder 6">
            <a:extLst>
              <a:ext uri="{FF2B5EF4-FFF2-40B4-BE49-F238E27FC236}">
                <a16:creationId xmlns:a16="http://schemas.microsoft.com/office/drawing/2014/main" id="{9A024A9B-38B3-34B1-1769-B9D18A4969E5}"/>
              </a:ext>
            </a:extLst>
          </p:cNvPr>
          <p:cNvSpPr>
            <a:spLocks noGrp="1"/>
          </p:cNvSpPr>
          <p:nvPr>
            <p:ph type="body" sz="quarter" idx="13"/>
          </p:nvPr>
        </p:nvSpPr>
        <p:spPr>
          <a:xfrm>
            <a:off x="927100" y="4876801"/>
            <a:ext cx="10351135" cy="588962"/>
          </a:xfrm>
        </p:spPr>
        <p:txBody>
          <a:bodyPr anchor="ctr">
            <a:noAutofit/>
          </a:bodyPr>
          <a:lstStyle>
            <a:lvl1pPr marL="0" indent="0" algn="ctr">
              <a:spcBef>
                <a:spcPts val="0"/>
              </a:spcBef>
              <a:spcAft>
                <a:spcPts val="0"/>
              </a:spcAft>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FCB16D73-4787-D8E1-38D5-8258BA735C02}"/>
              </a:ext>
            </a:extLst>
          </p:cNvPr>
          <p:cNvSpPr>
            <a:spLocks noGrp="1"/>
          </p:cNvSpPr>
          <p:nvPr>
            <p:ph type="body" sz="quarter" idx="16"/>
          </p:nvPr>
        </p:nvSpPr>
        <p:spPr>
          <a:xfrm>
            <a:off x="828040" y="1774989"/>
            <a:ext cx="5478462" cy="3035300"/>
          </a:xfrm>
        </p:spPr>
        <p:txBody>
          <a:bodyPr>
            <a:noAutofit/>
          </a:bodyPr>
          <a:lstStyle>
            <a:lvl1pPr marL="228600" indent="-228600">
              <a:buFontTx/>
              <a:buBlip>
                <a:blip r:embed="rId2">
                  <a:extLst>
                    <a:ext uri="{96DAC541-7B7A-43D3-8B79-37D633B846F1}">
                      <asvg:svgBlip xmlns:asvg="http://schemas.microsoft.com/office/drawing/2016/SVG/main" r:embed="rId3"/>
                    </a:ext>
                  </a:extLst>
                </a:blip>
              </a:buBlip>
              <a:defRPr sz="1800"/>
            </a:lvl1pPr>
            <a:lvl2pPr marL="685800" indent="-228600">
              <a:buFontTx/>
              <a:buBlip>
                <a:blip r:embed="rId2">
                  <a:extLst>
                    <a:ext uri="{96DAC541-7B7A-43D3-8B79-37D633B846F1}">
                      <asvg:svgBlip xmlns:asvg="http://schemas.microsoft.com/office/drawing/2016/SVG/main" r:embed="rId3"/>
                    </a:ext>
                  </a:extLst>
                </a:blip>
              </a:buBlip>
              <a:defRPr sz="1800"/>
            </a:lvl2pPr>
          </a:lstStyle>
          <a:p>
            <a:pPr lvl="0"/>
            <a:r>
              <a:rPr lang="en-US" dirty="0"/>
              <a:t>Click to edit Master text styles</a:t>
            </a:r>
          </a:p>
          <a:p>
            <a:pPr lvl="1"/>
            <a:r>
              <a:rPr lang="en-US" dirty="0"/>
              <a:t>Second level</a:t>
            </a:r>
          </a:p>
        </p:txBody>
      </p:sp>
      <p:sp>
        <p:nvSpPr>
          <p:cNvPr id="5" name="Slide Number Placeholder 5">
            <a:extLst>
              <a:ext uri="{FF2B5EF4-FFF2-40B4-BE49-F238E27FC236}">
                <a16:creationId xmlns:a16="http://schemas.microsoft.com/office/drawing/2014/main" id="{A2070DB6-0B87-84DD-D3A0-CA62B60A59B7}"/>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1175737833"/>
      </p:ext>
    </p:extLst>
  </p:cSld>
  <p:clrMapOvr>
    <a:masterClrMapping/>
  </p:clrMapOvr>
  <p:extLst>
    <p:ext uri="{DCECCB84-F9BA-43D5-87BE-67443E8EF086}">
      <p15:sldGuideLst xmlns:p15="http://schemas.microsoft.com/office/powerpoint/2012/main">
        <p15:guide id="1" orient="horz" pos="648" userDrawn="1">
          <p15:clr>
            <a:srgbClr val="FBAE40"/>
          </p15:clr>
        </p15:guide>
        <p15:guide id="2" pos="589" userDrawn="1">
          <p15:clr>
            <a:srgbClr val="FBAE40"/>
          </p15:clr>
        </p15:guide>
        <p15:guide id="3" pos="736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 subhead + 2 tables + subhead below">
    <p:bg>
      <p:bgPr>
        <a:solidFill>
          <a:schemeClr val="bg2"/>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A18CC3BA-C394-B7B4-B538-26C8A8635343}"/>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2">
            <a:extLst>
              <a:ext uri="{FF2B5EF4-FFF2-40B4-BE49-F238E27FC236}">
                <a16:creationId xmlns:a16="http://schemas.microsoft.com/office/drawing/2014/main" id="{267D418E-47DB-DF57-5DC7-4333BF913381}"/>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17" name="Text Placeholder 5">
            <a:extLst>
              <a:ext uri="{FF2B5EF4-FFF2-40B4-BE49-F238E27FC236}">
                <a16:creationId xmlns:a16="http://schemas.microsoft.com/office/drawing/2014/main" id="{C132CA66-0641-9604-C51C-363FB808799E}"/>
              </a:ext>
            </a:extLst>
          </p:cNvPr>
          <p:cNvSpPr>
            <a:spLocks noGrp="1"/>
          </p:cNvSpPr>
          <p:nvPr>
            <p:ph type="body" sz="quarter" idx="10"/>
          </p:nvPr>
        </p:nvSpPr>
        <p:spPr>
          <a:xfrm>
            <a:off x="872046"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33668" y="633119"/>
            <a:ext cx="10805794" cy="996536"/>
          </a:xfrm>
        </p:spPr>
        <p:txBody>
          <a:bodyPr>
            <a:noAutofit/>
          </a:bodyPr>
          <a:lstStyle>
            <a:lvl1pPr>
              <a:defRPr sz="3000">
                <a:solidFill>
                  <a:schemeClr val="tx1"/>
                </a:solidFill>
              </a:defRPr>
            </a:lvl1pPr>
          </a:lstStyle>
          <a:p>
            <a:r>
              <a:rPr lang="en-US" dirty="0"/>
              <a:t>Click to edit Master title style</a:t>
            </a:r>
          </a:p>
        </p:txBody>
      </p:sp>
      <p:sp>
        <p:nvSpPr>
          <p:cNvPr id="10" name="Table Placeholder 9">
            <a:extLst>
              <a:ext uri="{FF2B5EF4-FFF2-40B4-BE49-F238E27FC236}">
                <a16:creationId xmlns:a16="http://schemas.microsoft.com/office/drawing/2014/main" id="{328B8728-F6BE-0E46-7005-4310EFCC8E4B}"/>
              </a:ext>
            </a:extLst>
          </p:cNvPr>
          <p:cNvSpPr>
            <a:spLocks noGrp="1"/>
          </p:cNvSpPr>
          <p:nvPr>
            <p:ph type="tbl" sz="quarter" idx="11"/>
          </p:nvPr>
        </p:nvSpPr>
        <p:spPr>
          <a:xfrm>
            <a:off x="1041717" y="2052003"/>
            <a:ext cx="4948237" cy="2773362"/>
          </a:xfrm>
        </p:spPr>
        <p:txBody>
          <a:bodyPr>
            <a:normAutofit/>
          </a:bodyPr>
          <a:lstStyle>
            <a:lvl1pPr marL="0" indent="0">
              <a:buFont typeface="Arial" panose="020B0604020202020204" pitchFamily="34" charset="0"/>
              <a:buNone/>
              <a:defRPr sz="1600"/>
            </a:lvl1pPr>
          </a:lstStyle>
          <a:p>
            <a:endParaRPr lang="en-US" dirty="0"/>
          </a:p>
        </p:txBody>
      </p:sp>
      <p:sp>
        <p:nvSpPr>
          <p:cNvPr id="12" name="Table Placeholder 9">
            <a:extLst>
              <a:ext uri="{FF2B5EF4-FFF2-40B4-BE49-F238E27FC236}">
                <a16:creationId xmlns:a16="http://schemas.microsoft.com/office/drawing/2014/main" id="{C188CB09-8FBD-5986-68E5-C1B76023044F}"/>
              </a:ext>
            </a:extLst>
          </p:cNvPr>
          <p:cNvSpPr>
            <a:spLocks noGrp="1"/>
          </p:cNvSpPr>
          <p:nvPr>
            <p:ph type="tbl" sz="quarter" idx="12"/>
          </p:nvPr>
        </p:nvSpPr>
        <p:spPr>
          <a:xfrm>
            <a:off x="6284576" y="2052003"/>
            <a:ext cx="4948237" cy="2773362"/>
          </a:xfrm>
        </p:spPr>
        <p:txBody>
          <a:bodyPr>
            <a:normAutofit/>
          </a:bodyPr>
          <a:lstStyle>
            <a:lvl1pPr marL="0" indent="0">
              <a:buFont typeface="Arial" panose="020B0604020202020204" pitchFamily="34" charset="0"/>
              <a:buNone/>
              <a:defRPr sz="1600"/>
            </a:lvl1pPr>
          </a:lstStyle>
          <a:p>
            <a:endParaRPr lang="en-US" dirty="0"/>
          </a:p>
        </p:txBody>
      </p:sp>
      <p:sp>
        <p:nvSpPr>
          <p:cNvPr id="4" name="Text Placeholder 6">
            <a:extLst>
              <a:ext uri="{FF2B5EF4-FFF2-40B4-BE49-F238E27FC236}">
                <a16:creationId xmlns:a16="http://schemas.microsoft.com/office/drawing/2014/main" id="{C52C724C-8725-ADA6-11D3-5F694ED57531}"/>
              </a:ext>
            </a:extLst>
          </p:cNvPr>
          <p:cNvSpPr>
            <a:spLocks noGrp="1"/>
          </p:cNvSpPr>
          <p:nvPr>
            <p:ph type="body" sz="quarter" idx="13"/>
          </p:nvPr>
        </p:nvSpPr>
        <p:spPr>
          <a:xfrm>
            <a:off x="847475" y="1442980"/>
            <a:ext cx="10151746" cy="397132"/>
          </a:xfrm>
        </p:spPr>
        <p:txBody>
          <a:bodyPr>
            <a:noAutofit/>
          </a:bodyPr>
          <a:lstStyle>
            <a:lvl1pPr marL="0" indent="0">
              <a:buFont typeface="Arial" panose="020B0604020202020204" pitchFamily="34" charset="0"/>
              <a:buNone/>
              <a:defRPr sz="2000" b="1">
                <a:solidFill>
                  <a:schemeClr val="accent1"/>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20" name="Text Placeholder 6">
            <a:extLst>
              <a:ext uri="{FF2B5EF4-FFF2-40B4-BE49-F238E27FC236}">
                <a16:creationId xmlns:a16="http://schemas.microsoft.com/office/drawing/2014/main" id="{7D6079C3-E98B-8715-21DD-75B404697C4B}"/>
              </a:ext>
            </a:extLst>
          </p:cNvPr>
          <p:cNvSpPr>
            <a:spLocks noGrp="1"/>
          </p:cNvSpPr>
          <p:nvPr>
            <p:ph type="body" sz="quarter" idx="16"/>
          </p:nvPr>
        </p:nvSpPr>
        <p:spPr>
          <a:xfrm>
            <a:off x="1037606" y="4983181"/>
            <a:ext cx="10195207" cy="588962"/>
          </a:xfrm>
        </p:spPr>
        <p:txBody>
          <a:bodyPr anchor="ctr">
            <a:noAutofit/>
          </a:bodyPr>
          <a:lstStyle>
            <a:lvl1pPr marL="0" indent="0" algn="ctr">
              <a:spcBef>
                <a:spcPts val="0"/>
              </a:spcBef>
              <a:spcAft>
                <a:spcPts val="0"/>
              </a:spcAft>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78395366-4A3B-7FA4-5C2E-3EE806E9C32A}"/>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4040387214"/>
      </p:ext>
    </p:extLst>
  </p:cSld>
  <p:clrMapOvr>
    <a:masterClrMapping/>
  </p:clrMapOvr>
  <p:extLst>
    <p:ext uri="{DCECCB84-F9BA-43D5-87BE-67443E8EF086}">
      <p15:sldGuideLst xmlns:p15="http://schemas.microsoft.com/office/powerpoint/2012/main">
        <p15:guide id="1" orient="horz" pos="648" userDrawn="1">
          <p15:clr>
            <a:srgbClr val="FBAE40"/>
          </p15:clr>
        </p15:guide>
        <p15:guide id="2" orient="horz" pos="1094" userDrawn="1">
          <p15:clr>
            <a:srgbClr val="FBAE40"/>
          </p15:clr>
        </p15:guide>
        <p15:guide id="3" pos="589" userDrawn="1">
          <p15:clr>
            <a:srgbClr val="FBAE40"/>
          </p15:clr>
        </p15:guide>
        <p15:guide id="4" pos="70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1 table + subhead below">
    <p:bg>
      <p:bgPr>
        <a:solidFill>
          <a:schemeClr val="bg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1B2C0E30-3824-E500-1743-30A71DCCC0C3}"/>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2">
            <a:extLst>
              <a:ext uri="{FF2B5EF4-FFF2-40B4-BE49-F238E27FC236}">
                <a16:creationId xmlns:a16="http://schemas.microsoft.com/office/drawing/2014/main" id="{9D1A3765-EB93-73E6-E08B-B276444AF782}"/>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15" name="Text Placeholder 5">
            <a:extLst>
              <a:ext uri="{FF2B5EF4-FFF2-40B4-BE49-F238E27FC236}">
                <a16:creationId xmlns:a16="http://schemas.microsoft.com/office/drawing/2014/main" id="{30AB0CE8-BB7E-30C5-D6F6-6777582C6283}"/>
              </a:ext>
            </a:extLst>
          </p:cNvPr>
          <p:cNvSpPr>
            <a:spLocks noGrp="1"/>
          </p:cNvSpPr>
          <p:nvPr>
            <p:ph type="body" sz="quarter" idx="10"/>
          </p:nvPr>
        </p:nvSpPr>
        <p:spPr>
          <a:xfrm>
            <a:off x="864874"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41487" y="626246"/>
            <a:ext cx="10858500" cy="996536"/>
          </a:xfrm>
        </p:spPr>
        <p:txBody>
          <a:bodyPr>
            <a:noAutofit/>
          </a:bodyPr>
          <a:lstStyle>
            <a:lvl1pPr>
              <a:defRPr sz="3000">
                <a:solidFill>
                  <a:schemeClr val="tx1"/>
                </a:solidFill>
              </a:defRPr>
            </a:lvl1pPr>
          </a:lstStyle>
          <a:p>
            <a:r>
              <a:rPr lang="en-US" dirty="0"/>
              <a:t>Click to edit Master title style</a:t>
            </a:r>
          </a:p>
        </p:txBody>
      </p:sp>
      <p:sp>
        <p:nvSpPr>
          <p:cNvPr id="10" name="Table Placeholder 9">
            <a:extLst>
              <a:ext uri="{FF2B5EF4-FFF2-40B4-BE49-F238E27FC236}">
                <a16:creationId xmlns:a16="http://schemas.microsoft.com/office/drawing/2014/main" id="{328B8728-F6BE-0E46-7005-4310EFCC8E4B}"/>
              </a:ext>
            </a:extLst>
          </p:cNvPr>
          <p:cNvSpPr>
            <a:spLocks noGrp="1"/>
          </p:cNvSpPr>
          <p:nvPr>
            <p:ph type="tbl" sz="quarter" idx="11"/>
          </p:nvPr>
        </p:nvSpPr>
        <p:spPr>
          <a:xfrm>
            <a:off x="992113" y="1989866"/>
            <a:ext cx="9986962" cy="3157632"/>
          </a:xfrm>
        </p:spPr>
        <p:txBody>
          <a:bodyPr>
            <a:normAutofit/>
          </a:bodyPr>
          <a:lstStyle>
            <a:lvl1pPr marL="0" indent="0">
              <a:buFont typeface="Arial" panose="020B0604020202020204" pitchFamily="34" charset="0"/>
              <a:buNone/>
              <a:defRPr sz="1600"/>
            </a:lvl1pPr>
          </a:lstStyle>
          <a:p>
            <a:endParaRPr lang="en-US" dirty="0"/>
          </a:p>
        </p:txBody>
      </p:sp>
      <p:sp>
        <p:nvSpPr>
          <p:cNvPr id="7" name="Text Placeholder 6">
            <a:extLst>
              <a:ext uri="{FF2B5EF4-FFF2-40B4-BE49-F238E27FC236}">
                <a16:creationId xmlns:a16="http://schemas.microsoft.com/office/drawing/2014/main" id="{08A8F6D3-0C56-1AD0-D077-538739195E4B}"/>
              </a:ext>
            </a:extLst>
          </p:cNvPr>
          <p:cNvSpPr>
            <a:spLocks noGrp="1"/>
          </p:cNvSpPr>
          <p:nvPr>
            <p:ph type="body" sz="quarter" idx="12"/>
          </p:nvPr>
        </p:nvSpPr>
        <p:spPr>
          <a:xfrm>
            <a:off x="968506" y="5147498"/>
            <a:ext cx="9986962" cy="514659"/>
          </a:xfrm>
        </p:spPr>
        <p:txBody>
          <a:bodyPr anchor="ctr">
            <a:noAutofit/>
          </a:bodyPr>
          <a:lstStyle>
            <a:lvl1pPr marL="0" indent="0" algn="ctr">
              <a:spcBef>
                <a:spcPts val="0"/>
              </a:spcBef>
              <a:spcAft>
                <a:spcPts val="0"/>
              </a:spcAft>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2F9E0FBE-E679-624B-B499-1D92284A2BC4}"/>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1418444386"/>
      </p:ext>
    </p:extLst>
  </p:cSld>
  <p:clrMapOvr>
    <a:masterClrMapping/>
  </p:clrMapOvr>
  <p:extLst>
    <p:ext uri="{DCECCB84-F9BA-43D5-87BE-67443E8EF086}">
      <p15:sldGuideLst xmlns:p15="http://schemas.microsoft.com/office/powerpoint/2012/main">
        <p15:guide id="1" orient="horz" pos="648" userDrawn="1">
          <p15:clr>
            <a:srgbClr val="FBAE40"/>
          </p15:clr>
        </p15:guide>
        <p15:guide id="2" pos="589" userDrawn="1">
          <p15:clr>
            <a:srgbClr val="FBAE40"/>
          </p15:clr>
        </p15:guide>
        <p15:guide id="3" pos="7368" userDrawn="1">
          <p15:clr>
            <a:srgbClr val="FBAE40"/>
          </p15:clr>
        </p15:guide>
        <p15:guide id="4" orient="horz" pos="872" userDrawn="1">
          <p15:clr>
            <a:srgbClr val="FBAE40"/>
          </p15:clr>
        </p15:guide>
        <p15:guide id="5" pos="70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eader + 1 table + subhead below">
    <p:bg>
      <p:bgPr>
        <a:solidFill>
          <a:schemeClr val="bg2"/>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8BBB00F-C3C0-C42B-2208-E380FAB1C8A3}"/>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2">
            <a:extLst>
              <a:ext uri="{FF2B5EF4-FFF2-40B4-BE49-F238E27FC236}">
                <a16:creationId xmlns:a16="http://schemas.microsoft.com/office/drawing/2014/main" id="{0C81CC1D-3931-E954-87D0-A20CCD1FCC34}"/>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12" name="Text Placeholder 6">
            <a:extLst>
              <a:ext uri="{FF2B5EF4-FFF2-40B4-BE49-F238E27FC236}">
                <a16:creationId xmlns:a16="http://schemas.microsoft.com/office/drawing/2014/main" id="{9370022C-DC45-6B73-EB76-60442ECF0979}"/>
              </a:ext>
            </a:extLst>
          </p:cNvPr>
          <p:cNvSpPr>
            <a:spLocks noGrp="1"/>
          </p:cNvSpPr>
          <p:nvPr>
            <p:ph type="body" sz="quarter" idx="13"/>
          </p:nvPr>
        </p:nvSpPr>
        <p:spPr>
          <a:xfrm>
            <a:off x="985838" y="5168900"/>
            <a:ext cx="9986962" cy="588962"/>
          </a:xfrm>
        </p:spPr>
        <p:txBody>
          <a:bodyPr anchor="ctr">
            <a:noAutofit/>
          </a:bodyPr>
          <a:lstStyle>
            <a:lvl1pPr marL="0" indent="0" algn="ctr">
              <a:spcBef>
                <a:spcPts val="0"/>
              </a:spcBef>
              <a:spcAft>
                <a:spcPts val="0"/>
              </a:spcAft>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ext Placeholder 5">
            <a:extLst>
              <a:ext uri="{FF2B5EF4-FFF2-40B4-BE49-F238E27FC236}">
                <a16:creationId xmlns:a16="http://schemas.microsoft.com/office/drawing/2014/main" id="{E9B20009-ECAE-A954-FEAA-C1C8E95093C3}"/>
              </a:ext>
            </a:extLst>
          </p:cNvPr>
          <p:cNvSpPr>
            <a:spLocks noGrp="1"/>
          </p:cNvSpPr>
          <p:nvPr>
            <p:ph type="body" sz="quarter" idx="10"/>
          </p:nvPr>
        </p:nvSpPr>
        <p:spPr>
          <a:xfrm>
            <a:off x="865472" y="5662949"/>
            <a:ext cx="10287000" cy="588962"/>
          </a:xfrm>
        </p:spPr>
        <p:txBody>
          <a:bodyPr anchor="b">
            <a:noAutofit/>
          </a:bodyPr>
          <a:lstStyle>
            <a:lvl1pPr marL="0" indent="0">
              <a:spcBef>
                <a:spcPts val="0"/>
              </a:spcBef>
              <a:spcAft>
                <a:spcPts val="300"/>
              </a:spcAft>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44301" y="626246"/>
            <a:ext cx="10858500" cy="996536"/>
          </a:xfrm>
        </p:spPr>
        <p:txBody>
          <a:bodyPr>
            <a:noAutofit/>
          </a:bodyPr>
          <a:lstStyle>
            <a:lvl1pPr>
              <a:defRPr sz="3000">
                <a:solidFill>
                  <a:schemeClr val="tx1"/>
                </a:solidFill>
              </a:defRPr>
            </a:lvl1pPr>
          </a:lstStyle>
          <a:p>
            <a:r>
              <a:rPr lang="en-US" dirty="0"/>
              <a:t>Click to edit Master title style</a:t>
            </a:r>
          </a:p>
        </p:txBody>
      </p:sp>
      <p:sp>
        <p:nvSpPr>
          <p:cNvPr id="10" name="Table Placeholder 9">
            <a:extLst>
              <a:ext uri="{FF2B5EF4-FFF2-40B4-BE49-F238E27FC236}">
                <a16:creationId xmlns:a16="http://schemas.microsoft.com/office/drawing/2014/main" id="{328B8728-F6BE-0E46-7005-4310EFCC8E4B}"/>
              </a:ext>
            </a:extLst>
          </p:cNvPr>
          <p:cNvSpPr>
            <a:spLocks noGrp="1"/>
          </p:cNvSpPr>
          <p:nvPr>
            <p:ph type="tbl" sz="quarter" idx="11"/>
          </p:nvPr>
        </p:nvSpPr>
        <p:spPr>
          <a:xfrm>
            <a:off x="975678" y="2193784"/>
            <a:ext cx="9986962" cy="3246061"/>
          </a:xfrm>
        </p:spPr>
        <p:txBody>
          <a:bodyPr>
            <a:normAutofit/>
          </a:bodyPr>
          <a:lstStyle>
            <a:lvl1pPr marL="0" indent="0">
              <a:buFont typeface="Arial" panose="020B0604020202020204" pitchFamily="34" charset="0"/>
              <a:buNone/>
              <a:defRPr sz="1600"/>
            </a:lvl1pPr>
          </a:lstStyle>
          <a:p>
            <a:endParaRPr lang="en-US" dirty="0"/>
          </a:p>
        </p:txBody>
      </p:sp>
      <p:sp>
        <p:nvSpPr>
          <p:cNvPr id="4" name="Text Placeholder 6">
            <a:extLst>
              <a:ext uri="{FF2B5EF4-FFF2-40B4-BE49-F238E27FC236}">
                <a16:creationId xmlns:a16="http://schemas.microsoft.com/office/drawing/2014/main" id="{29ACE71A-7F8E-B969-A5F0-BAF8B9BA04F2}"/>
              </a:ext>
            </a:extLst>
          </p:cNvPr>
          <p:cNvSpPr>
            <a:spLocks noGrp="1"/>
          </p:cNvSpPr>
          <p:nvPr>
            <p:ph type="body" sz="quarter" idx="12"/>
          </p:nvPr>
        </p:nvSpPr>
        <p:spPr>
          <a:xfrm>
            <a:off x="858108" y="1446267"/>
            <a:ext cx="10855326" cy="397132"/>
          </a:xfrm>
        </p:spPr>
        <p:txBody>
          <a:bodyPr>
            <a:noAutofit/>
          </a:bodyPr>
          <a:lstStyle>
            <a:lvl1pPr marL="0" indent="0">
              <a:buFont typeface="Arial" panose="020B0604020202020204" pitchFamily="34" charset="0"/>
              <a:buNone/>
              <a:defRPr sz="2000" b="1">
                <a:solidFill>
                  <a:schemeClr val="accent1"/>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9051BE4A-096B-59CB-E197-BC5D05ABF772}"/>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182988860"/>
      </p:ext>
    </p:extLst>
  </p:cSld>
  <p:clrMapOvr>
    <a:masterClrMapping/>
  </p:clrMapOvr>
  <p:extLst>
    <p:ext uri="{DCECCB84-F9BA-43D5-87BE-67443E8EF086}">
      <p15:sldGuideLst xmlns:p15="http://schemas.microsoft.com/office/powerpoint/2012/main">
        <p15:guide id="1" orient="horz" pos="648" userDrawn="1">
          <p15:clr>
            <a:srgbClr val="FBAE40"/>
          </p15:clr>
        </p15:guide>
        <p15:guide id="2" pos="589" userDrawn="1">
          <p15:clr>
            <a:srgbClr val="FBAE40"/>
          </p15:clr>
        </p15:guide>
        <p15:guide id="3" orient="horz" pos="1094" userDrawn="1">
          <p15:clr>
            <a:srgbClr val="FBAE40"/>
          </p15:clr>
        </p15:guide>
        <p15:guide id="4" pos="7368" userDrawn="1">
          <p15:clr>
            <a:srgbClr val="FBAE40"/>
          </p15:clr>
        </p15:guide>
        <p15:guide id="5" pos="708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Header + subhead + content +  table">
    <p:bg>
      <p:bgPr>
        <a:solidFill>
          <a:schemeClr val="bg2"/>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F028D084-7409-D1D5-E4BF-40BFF31335B7}"/>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65588853-AF5F-2FCC-882C-0EDD8CEE8FE4}"/>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14" name="Text Placeholder 5">
            <a:extLst>
              <a:ext uri="{FF2B5EF4-FFF2-40B4-BE49-F238E27FC236}">
                <a16:creationId xmlns:a16="http://schemas.microsoft.com/office/drawing/2014/main" id="{06926044-4790-3ECF-DEFE-E1054E520C57}"/>
              </a:ext>
            </a:extLst>
          </p:cNvPr>
          <p:cNvSpPr>
            <a:spLocks noGrp="1"/>
          </p:cNvSpPr>
          <p:nvPr>
            <p:ph type="body" sz="quarter" idx="10"/>
          </p:nvPr>
        </p:nvSpPr>
        <p:spPr>
          <a:xfrm>
            <a:off x="868759"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41014" y="626246"/>
            <a:ext cx="10858500" cy="996536"/>
          </a:xfrm>
        </p:spPr>
        <p:txBody>
          <a:bodyPr>
            <a:noAutofit/>
          </a:bodyPr>
          <a:lstStyle>
            <a:lvl1pPr>
              <a:defRPr sz="3000">
                <a:solidFill>
                  <a:schemeClr val="tx1"/>
                </a:solidFill>
              </a:defRPr>
            </a:lvl1pPr>
          </a:lstStyle>
          <a:p>
            <a:r>
              <a:rPr lang="en-US" dirty="0"/>
              <a:t>Click to edit Master title style</a:t>
            </a:r>
          </a:p>
        </p:txBody>
      </p:sp>
      <p:sp>
        <p:nvSpPr>
          <p:cNvPr id="4" name="Text Placeholder 6">
            <a:extLst>
              <a:ext uri="{FF2B5EF4-FFF2-40B4-BE49-F238E27FC236}">
                <a16:creationId xmlns:a16="http://schemas.microsoft.com/office/drawing/2014/main" id="{29ACE71A-7F8E-B969-A5F0-BAF8B9BA04F2}"/>
              </a:ext>
            </a:extLst>
          </p:cNvPr>
          <p:cNvSpPr>
            <a:spLocks noGrp="1"/>
          </p:cNvSpPr>
          <p:nvPr>
            <p:ph type="body" sz="quarter" idx="12"/>
          </p:nvPr>
        </p:nvSpPr>
        <p:spPr>
          <a:xfrm>
            <a:off x="854821" y="1446267"/>
            <a:ext cx="9404985" cy="397132"/>
          </a:xfrm>
        </p:spPr>
        <p:txBody>
          <a:bodyPr>
            <a:noAutofit/>
          </a:bodyPr>
          <a:lstStyle>
            <a:lvl1pPr marL="0" indent="0">
              <a:buFont typeface="Arial" panose="020B0604020202020204" pitchFamily="34" charset="0"/>
              <a:buNone/>
              <a:defRPr sz="2000" b="1">
                <a:solidFill>
                  <a:schemeClr val="accent1"/>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6" name="Table Placeholder 5">
            <a:extLst>
              <a:ext uri="{FF2B5EF4-FFF2-40B4-BE49-F238E27FC236}">
                <a16:creationId xmlns:a16="http://schemas.microsoft.com/office/drawing/2014/main" id="{5B8632B5-DB50-5093-6811-1BDF98608767}"/>
              </a:ext>
            </a:extLst>
          </p:cNvPr>
          <p:cNvSpPr>
            <a:spLocks noGrp="1"/>
          </p:cNvSpPr>
          <p:nvPr>
            <p:ph type="tbl" sz="quarter" idx="16"/>
          </p:nvPr>
        </p:nvSpPr>
        <p:spPr>
          <a:xfrm>
            <a:off x="1250950" y="2369643"/>
            <a:ext cx="9999663" cy="3190184"/>
          </a:xfrm>
        </p:spPr>
        <p:txBody>
          <a:bodyPr/>
          <a:lstStyle/>
          <a:p>
            <a:endParaRPr lang="en-US" dirty="0"/>
          </a:p>
        </p:txBody>
      </p:sp>
      <p:sp>
        <p:nvSpPr>
          <p:cNvPr id="9" name="Text Placeholder 8">
            <a:extLst>
              <a:ext uri="{FF2B5EF4-FFF2-40B4-BE49-F238E27FC236}">
                <a16:creationId xmlns:a16="http://schemas.microsoft.com/office/drawing/2014/main" id="{FDEE9FD5-8CD7-EABB-28F3-7B1C549D6458}"/>
              </a:ext>
            </a:extLst>
          </p:cNvPr>
          <p:cNvSpPr>
            <a:spLocks noGrp="1"/>
          </p:cNvSpPr>
          <p:nvPr>
            <p:ph type="body" sz="quarter" idx="17"/>
          </p:nvPr>
        </p:nvSpPr>
        <p:spPr>
          <a:xfrm>
            <a:off x="850814" y="1949365"/>
            <a:ext cx="7607300" cy="397133"/>
          </a:xfrm>
        </p:spPr>
        <p:txBody>
          <a:bodyPr>
            <a:normAutofit/>
          </a:bodyPr>
          <a:lstStyle>
            <a:lvl1pPr marL="0" indent="0">
              <a:buFont typeface="Arial" panose="020B0604020202020204" pitchFamily="34" charset="0"/>
              <a:buNone/>
              <a:defRPr sz="1600" b="1">
                <a:solidFill>
                  <a:schemeClr val="tx1"/>
                </a:solidFill>
              </a:defRPr>
            </a:lvl1pPr>
            <a:lvl2pPr marL="457200" indent="0">
              <a:buNone/>
              <a:defRPr/>
            </a:lvl2pPr>
          </a:lstStyle>
          <a:p>
            <a:pPr lvl="0"/>
            <a:r>
              <a:rPr lang="en-US" dirty="0"/>
              <a:t>Click to edit Master text styles</a:t>
            </a:r>
          </a:p>
        </p:txBody>
      </p:sp>
      <p:sp>
        <p:nvSpPr>
          <p:cNvPr id="8" name="Slide Number Placeholder 5">
            <a:extLst>
              <a:ext uri="{FF2B5EF4-FFF2-40B4-BE49-F238E27FC236}">
                <a16:creationId xmlns:a16="http://schemas.microsoft.com/office/drawing/2014/main" id="{9AB2010B-0ED3-14E8-083F-9C543328391A}"/>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1958905556"/>
      </p:ext>
    </p:extLst>
  </p:cSld>
  <p:clrMapOvr>
    <a:masterClrMapping/>
  </p:clrMapOvr>
  <p:extLst>
    <p:ext uri="{DCECCB84-F9BA-43D5-87BE-67443E8EF086}">
      <p15:sldGuideLst xmlns:p15="http://schemas.microsoft.com/office/powerpoint/2012/main">
        <p15:guide id="1" orient="horz" pos="648" userDrawn="1">
          <p15:clr>
            <a:srgbClr val="FBAE40"/>
          </p15:clr>
        </p15:guide>
        <p15:guide id="3" orient="horz" pos="1094" userDrawn="1">
          <p15:clr>
            <a:srgbClr val="FBAE40"/>
          </p15:clr>
        </p15:guide>
        <p15:guide id="4" pos="7368" userDrawn="1">
          <p15:clr>
            <a:srgbClr val="FBAE40"/>
          </p15:clr>
        </p15:guide>
        <p15:guide id="5" orient="horz" pos="122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Header + 1 graph + subhead below">
    <p:bg>
      <p:bgPr>
        <a:solidFill>
          <a:schemeClr val="bg2"/>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CE0C7957-3944-302C-1C71-37F1D7D5FD74}"/>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5A61A0E4-1B25-E044-F2AD-D05D8EE23AF2}"/>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16" name="Text Placeholder 5">
            <a:extLst>
              <a:ext uri="{FF2B5EF4-FFF2-40B4-BE49-F238E27FC236}">
                <a16:creationId xmlns:a16="http://schemas.microsoft.com/office/drawing/2014/main" id="{E2A57BE0-A313-97AA-9B06-30413B323288}"/>
              </a:ext>
            </a:extLst>
          </p:cNvPr>
          <p:cNvSpPr>
            <a:spLocks noGrp="1"/>
          </p:cNvSpPr>
          <p:nvPr>
            <p:ph type="body" sz="quarter" idx="10"/>
          </p:nvPr>
        </p:nvSpPr>
        <p:spPr>
          <a:xfrm>
            <a:off x="865472"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33668" y="626246"/>
            <a:ext cx="10858500" cy="996536"/>
          </a:xfrm>
        </p:spPr>
        <p:txBody>
          <a:bodyPr>
            <a:noAutofit/>
          </a:bodyPr>
          <a:lstStyle>
            <a:lvl1pPr>
              <a:defRPr sz="3000">
                <a:solidFill>
                  <a:schemeClr val="tx1"/>
                </a:solidFill>
              </a:defRPr>
            </a:lvl1pPr>
          </a:lstStyle>
          <a:p>
            <a:r>
              <a:rPr lang="en-US" dirty="0"/>
              <a:t>Click to edit Master title style</a:t>
            </a:r>
          </a:p>
        </p:txBody>
      </p:sp>
      <p:sp>
        <p:nvSpPr>
          <p:cNvPr id="4" name="Text Placeholder 6">
            <a:extLst>
              <a:ext uri="{FF2B5EF4-FFF2-40B4-BE49-F238E27FC236}">
                <a16:creationId xmlns:a16="http://schemas.microsoft.com/office/drawing/2014/main" id="{29ACE71A-7F8E-B969-A5F0-BAF8B9BA04F2}"/>
              </a:ext>
            </a:extLst>
          </p:cNvPr>
          <p:cNvSpPr>
            <a:spLocks noGrp="1"/>
          </p:cNvSpPr>
          <p:nvPr>
            <p:ph type="body" sz="quarter" idx="12"/>
          </p:nvPr>
        </p:nvSpPr>
        <p:spPr>
          <a:xfrm>
            <a:off x="858108" y="1446267"/>
            <a:ext cx="10855326" cy="397132"/>
          </a:xfrm>
        </p:spPr>
        <p:txBody>
          <a:bodyPr>
            <a:noAutofit/>
          </a:bodyPr>
          <a:lstStyle>
            <a:lvl1pPr marL="0" indent="0">
              <a:buFont typeface="Arial" panose="020B0604020202020204" pitchFamily="34" charset="0"/>
              <a:buNone/>
              <a:defRPr sz="2000" b="1">
                <a:solidFill>
                  <a:schemeClr val="accent1"/>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12" name="Chart Placeholder 11">
            <a:extLst>
              <a:ext uri="{FF2B5EF4-FFF2-40B4-BE49-F238E27FC236}">
                <a16:creationId xmlns:a16="http://schemas.microsoft.com/office/drawing/2014/main" id="{E29299F4-A4DD-99F7-346C-72ACCE813880}"/>
              </a:ext>
            </a:extLst>
          </p:cNvPr>
          <p:cNvSpPr>
            <a:spLocks noGrp="1"/>
          </p:cNvSpPr>
          <p:nvPr>
            <p:ph type="chart" sz="quarter" idx="13"/>
          </p:nvPr>
        </p:nvSpPr>
        <p:spPr>
          <a:xfrm>
            <a:off x="1023209" y="2030786"/>
            <a:ext cx="9855200" cy="2987003"/>
          </a:xfrm>
        </p:spPr>
        <p:txBody>
          <a:bodyPr>
            <a:normAutofit/>
          </a:bodyPr>
          <a:lstStyle>
            <a:lvl1pPr marL="0" indent="0">
              <a:buFont typeface="Arial" panose="020B0604020202020204" pitchFamily="34" charset="0"/>
              <a:buNone/>
              <a:defRPr sz="1600"/>
            </a:lvl1pPr>
          </a:lstStyle>
          <a:p>
            <a:endParaRPr lang="en-US" dirty="0"/>
          </a:p>
        </p:txBody>
      </p:sp>
      <p:sp>
        <p:nvSpPr>
          <p:cNvPr id="14" name="Text Placeholder 6">
            <a:extLst>
              <a:ext uri="{FF2B5EF4-FFF2-40B4-BE49-F238E27FC236}">
                <a16:creationId xmlns:a16="http://schemas.microsoft.com/office/drawing/2014/main" id="{4C4ED650-6BE3-8B3C-8995-D5FD3C38369C}"/>
              </a:ext>
            </a:extLst>
          </p:cNvPr>
          <p:cNvSpPr>
            <a:spLocks noGrp="1"/>
          </p:cNvSpPr>
          <p:nvPr>
            <p:ph type="body" sz="quarter" idx="14"/>
          </p:nvPr>
        </p:nvSpPr>
        <p:spPr>
          <a:xfrm>
            <a:off x="1023208" y="5047131"/>
            <a:ext cx="9855200" cy="588962"/>
          </a:xfrm>
        </p:spPr>
        <p:txBody>
          <a:bodyPr anchor="ctr">
            <a:noAutofit/>
          </a:bodyPr>
          <a:lstStyle>
            <a:lvl1pPr marL="0" indent="0" algn="ctr">
              <a:spcBef>
                <a:spcPts val="0"/>
              </a:spcBef>
              <a:spcAft>
                <a:spcPts val="0"/>
              </a:spcAft>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56DFE6B9-89B9-7E3F-9661-B1321B29CE84}"/>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05249388"/>
      </p:ext>
    </p:extLst>
  </p:cSld>
  <p:clrMapOvr>
    <a:masterClrMapping/>
  </p:clrMapOvr>
  <p:extLst>
    <p:ext uri="{DCECCB84-F9BA-43D5-87BE-67443E8EF086}">
      <p15:sldGuideLst xmlns:p15="http://schemas.microsoft.com/office/powerpoint/2012/main">
        <p15:guide id="1" orient="horz" pos="648" userDrawn="1">
          <p15:clr>
            <a:srgbClr val="FBAE40"/>
          </p15:clr>
        </p15:guide>
        <p15:guide id="2" pos="589" userDrawn="1">
          <p15:clr>
            <a:srgbClr val="FBAE40"/>
          </p15:clr>
        </p15:guide>
        <p15:guide id="3" orient="horz" pos="1094" userDrawn="1">
          <p15:clr>
            <a:srgbClr val="FBAE40"/>
          </p15:clr>
        </p15:guide>
        <p15:guide id="4" pos="7368" userDrawn="1">
          <p15:clr>
            <a:srgbClr val="FBAE40"/>
          </p15:clr>
        </p15:guide>
        <p15:guide id="5" pos="70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 Content on left + special content text on right">
    <p:bg>
      <p:bgPr>
        <a:solidFill>
          <a:schemeClr val="bg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FD2F9B7D-0C80-2233-A12B-163DC5E473E4}"/>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a:extLst>
              <a:ext uri="{FF2B5EF4-FFF2-40B4-BE49-F238E27FC236}">
                <a16:creationId xmlns:a16="http://schemas.microsoft.com/office/drawing/2014/main" id="{FB890233-5411-D6C8-E8FD-AF6CAC34FC96}"/>
              </a:ext>
            </a:extLst>
          </p:cNvPr>
          <p:cNvSpPr>
            <a:spLocks noGrp="1"/>
          </p:cNvSpPr>
          <p:nvPr>
            <p:ph type="body" sz="quarter" idx="10"/>
          </p:nvPr>
        </p:nvSpPr>
        <p:spPr>
          <a:xfrm>
            <a:off x="865472"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17" name="Text Placeholder 12">
            <a:extLst>
              <a:ext uri="{FF2B5EF4-FFF2-40B4-BE49-F238E27FC236}">
                <a16:creationId xmlns:a16="http://schemas.microsoft.com/office/drawing/2014/main" id="{041CCB8B-295F-4776-0BC0-C0EF55521810}"/>
              </a:ext>
            </a:extLst>
          </p:cNvPr>
          <p:cNvSpPr>
            <a:spLocks noGrp="1"/>
          </p:cNvSpPr>
          <p:nvPr>
            <p:ph type="body" sz="quarter" idx="12"/>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41014" y="626246"/>
            <a:ext cx="9240520" cy="996536"/>
          </a:xfrm>
        </p:spPr>
        <p:txBody>
          <a:bodyPr>
            <a:noAutofit/>
          </a:bodyPr>
          <a:lstStyle>
            <a:lvl1pPr>
              <a:defRPr sz="3000">
                <a:solidFill>
                  <a:srgbClr val="00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883B3B1-59B4-BE8F-A198-223196F7EE37}"/>
              </a:ext>
            </a:extLst>
          </p:cNvPr>
          <p:cNvSpPr>
            <a:spLocks noGrp="1"/>
          </p:cNvSpPr>
          <p:nvPr>
            <p:ph sz="half" idx="1"/>
          </p:nvPr>
        </p:nvSpPr>
        <p:spPr>
          <a:xfrm>
            <a:off x="853888" y="1742966"/>
            <a:ext cx="5750490" cy="3997512"/>
          </a:xfrm>
        </p:spPr>
        <p:txBody>
          <a:bodyPr>
            <a:noAutofit/>
          </a:bodyPr>
          <a:lstStyle>
            <a:lvl1pPr marL="293688" indent="-293688">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solidFill>
                  <a:srgbClr val="000000"/>
                </a:solidFill>
              </a:defRPr>
            </a:lvl1pPr>
            <a:lvl2pPr marL="750888" indent="-293688">
              <a:spcBef>
                <a:spcPts val="0"/>
              </a:spcBef>
              <a:spcAft>
                <a:spcPts val="1200"/>
              </a:spcAft>
              <a:tabLst/>
              <a:defRPr/>
            </a:lvl2pPr>
          </a:lstStyle>
          <a:p>
            <a:pPr lvl="0"/>
            <a:r>
              <a:rPr lang="en-US" dirty="0"/>
              <a:t>Click to edit Master text styles</a:t>
            </a:r>
          </a:p>
        </p:txBody>
      </p:sp>
      <p:sp>
        <p:nvSpPr>
          <p:cNvPr id="4" name="Rounded Rectangle 3">
            <a:extLst>
              <a:ext uri="{FF2B5EF4-FFF2-40B4-BE49-F238E27FC236}">
                <a16:creationId xmlns:a16="http://schemas.microsoft.com/office/drawing/2014/main" id="{1AB9BE42-7B24-ACA9-D8EB-646F1E0316AE}"/>
              </a:ext>
            </a:extLst>
          </p:cNvPr>
          <p:cNvSpPr/>
          <p:nvPr userDrawn="1"/>
        </p:nvSpPr>
        <p:spPr>
          <a:xfrm>
            <a:off x="6939002" y="1742966"/>
            <a:ext cx="4296427" cy="3997512"/>
          </a:xfrm>
          <a:prstGeom prst="roundRect">
            <a:avLst>
              <a:gd name="adj" fmla="val 4912"/>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C6FF06FC-BDB1-1DAC-10F7-B493433ADA62}"/>
              </a:ext>
            </a:extLst>
          </p:cNvPr>
          <p:cNvSpPr>
            <a:spLocks noGrp="1"/>
          </p:cNvSpPr>
          <p:nvPr>
            <p:ph type="body" sz="quarter" idx="11"/>
          </p:nvPr>
        </p:nvSpPr>
        <p:spPr>
          <a:xfrm>
            <a:off x="7164404" y="2033265"/>
            <a:ext cx="3682718" cy="3495735"/>
          </a:xfrm>
        </p:spPr>
        <p:txBody>
          <a:bodyPr>
            <a:noAutofit/>
          </a:bodyPr>
          <a:lstStyle>
            <a:lvl1pPr>
              <a:spcBef>
                <a:spcPts val="0"/>
              </a:spcBef>
              <a:spcAft>
                <a:spcPts val="1200"/>
              </a:spcAft>
              <a:defRPr sz="1800">
                <a:solidFill>
                  <a:schemeClr val="tx1"/>
                </a:solidFill>
              </a:defRPr>
            </a:lvl1pPr>
            <a:lvl2pPr marL="457200" indent="0">
              <a:buNone/>
              <a:defRPr/>
            </a:lvl2pPr>
          </a:lstStyle>
          <a:p>
            <a:pPr lvl="0"/>
            <a:r>
              <a:rPr lang="en-US" dirty="0"/>
              <a:t>Click to edit Master text styles</a:t>
            </a:r>
          </a:p>
          <a:p>
            <a:pPr lvl="0"/>
            <a:r>
              <a:rPr lang="en-US" dirty="0"/>
              <a:t>Second level</a:t>
            </a:r>
          </a:p>
        </p:txBody>
      </p:sp>
      <p:sp>
        <p:nvSpPr>
          <p:cNvPr id="8" name="Slide Number Placeholder 5">
            <a:extLst>
              <a:ext uri="{FF2B5EF4-FFF2-40B4-BE49-F238E27FC236}">
                <a16:creationId xmlns:a16="http://schemas.microsoft.com/office/drawing/2014/main" id="{CBA2987D-E0FF-DAB1-3B15-1FA19EC4FA25}"/>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3311217800"/>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7368" userDrawn="1">
          <p15:clr>
            <a:srgbClr val="FBAE40"/>
          </p15:clr>
        </p15:guide>
        <p15:guide id="3" pos="589" userDrawn="1">
          <p15:clr>
            <a:srgbClr val="FBAE40"/>
          </p15:clr>
        </p15:guide>
        <p15:guide id="4" pos="70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 subhead + Content on left + special content text on right">
    <p:bg>
      <p:bgPr>
        <a:solidFill>
          <a:schemeClr val="bg2"/>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3324114-8308-D7D8-1BB8-594C8BFD8B9C}"/>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C5186790-FFED-3BF0-E7A2-EE466A931700}"/>
              </a:ext>
            </a:extLst>
          </p:cNvPr>
          <p:cNvSpPr>
            <a:spLocks noGrp="1"/>
          </p:cNvSpPr>
          <p:nvPr>
            <p:ph type="body" sz="quarter" idx="12"/>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16" name="Text Placeholder 5">
            <a:extLst>
              <a:ext uri="{FF2B5EF4-FFF2-40B4-BE49-F238E27FC236}">
                <a16:creationId xmlns:a16="http://schemas.microsoft.com/office/drawing/2014/main" id="{26C2D6D6-24B9-8254-CB39-AF28B97E65DF}"/>
              </a:ext>
            </a:extLst>
          </p:cNvPr>
          <p:cNvSpPr>
            <a:spLocks noGrp="1"/>
          </p:cNvSpPr>
          <p:nvPr>
            <p:ph type="body" sz="quarter" idx="10"/>
          </p:nvPr>
        </p:nvSpPr>
        <p:spPr>
          <a:xfrm>
            <a:off x="865472"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33668" y="626246"/>
            <a:ext cx="9199880" cy="996536"/>
          </a:xfrm>
        </p:spPr>
        <p:txBody>
          <a:bodyPr>
            <a:noAutofit/>
          </a:bodyPr>
          <a:lstStyle>
            <a:lvl1pPr>
              <a:defRPr sz="3000">
                <a:solidFill>
                  <a:srgbClr val="00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883B3B1-59B4-BE8F-A198-223196F7EE37}"/>
              </a:ext>
            </a:extLst>
          </p:cNvPr>
          <p:cNvSpPr>
            <a:spLocks noGrp="1"/>
          </p:cNvSpPr>
          <p:nvPr>
            <p:ph sz="half" idx="1"/>
          </p:nvPr>
        </p:nvSpPr>
        <p:spPr>
          <a:xfrm>
            <a:off x="860761" y="2041491"/>
            <a:ext cx="5750490" cy="3924969"/>
          </a:xfrm>
        </p:spPr>
        <p:txBody>
          <a:bodyPr>
            <a:noAutofit/>
          </a:bodyPr>
          <a:lstStyle>
            <a:lvl1pPr marL="293688" indent="-293688">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solidFill>
                  <a:srgbClr val="000000"/>
                </a:solidFill>
              </a:defRPr>
            </a:lvl1pPr>
            <a:lvl2pPr marL="750888" indent="-293688">
              <a:spcBef>
                <a:spcPts val="0"/>
              </a:spcBef>
              <a:spcAft>
                <a:spcPts val="1200"/>
              </a:spcAft>
              <a:tabLst/>
              <a:defRPr/>
            </a:lvl2pPr>
          </a:lstStyle>
          <a:p>
            <a:pPr lvl="0"/>
            <a:r>
              <a:rPr lang="en-US" dirty="0"/>
              <a:t>Click to edit Master text styles</a:t>
            </a:r>
          </a:p>
        </p:txBody>
      </p:sp>
      <p:sp>
        <p:nvSpPr>
          <p:cNvPr id="6" name="Text Placeholder 6">
            <a:extLst>
              <a:ext uri="{FF2B5EF4-FFF2-40B4-BE49-F238E27FC236}">
                <a16:creationId xmlns:a16="http://schemas.microsoft.com/office/drawing/2014/main" id="{FB796B89-7411-1964-C646-F0415E6A73C4}"/>
              </a:ext>
            </a:extLst>
          </p:cNvPr>
          <p:cNvSpPr>
            <a:spLocks noGrp="1"/>
          </p:cNvSpPr>
          <p:nvPr>
            <p:ph type="body" sz="quarter" idx="13"/>
          </p:nvPr>
        </p:nvSpPr>
        <p:spPr>
          <a:xfrm>
            <a:off x="857635" y="1446267"/>
            <a:ext cx="9209405" cy="397132"/>
          </a:xfrm>
        </p:spPr>
        <p:txBody>
          <a:bodyPr>
            <a:noAutofit/>
          </a:bodyPr>
          <a:lstStyle>
            <a:lvl1pPr marL="0" indent="0">
              <a:buFont typeface="Arial" panose="020B0604020202020204" pitchFamily="34" charset="0"/>
              <a:buNone/>
              <a:defRPr sz="2000" b="1">
                <a:solidFill>
                  <a:schemeClr val="accent1"/>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4" name="Rounded Rectangle 3">
            <a:extLst>
              <a:ext uri="{FF2B5EF4-FFF2-40B4-BE49-F238E27FC236}">
                <a16:creationId xmlns:a16="http://schemas.microsoft.com/office/drawing/2014/main" id="{1AB9BE42-7B24-ACA9-D8EB-646F1E0316AE}"/>
              </a:ext>
            </a:extLst>
          </p:cNvPr>
          <p:cNvSpPr/>
          <p:nvPr userDrawn="1"/>
        </p:nvSpPr>
        <p:spPr>
          <a:xfrm>
            <a:off x="6939002" y="2021523"/>
            <a:ext cx="4296427" cy="3946360"/>
          </a:xfrm>
          <a:prstGeom prst="roundRect">
            <a:avLst>
              <a:gd name="adj" fmla="val 4912"/>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C6FF06FC-BDB1-1DAC-10F7-B493433ADA62}"/>
              </a:ext>
            </a:extLst>
          </p:cNvPr>
          <p:cNvSpPr>
            <a:spLocks noGrp="1"/>
          </p:cNvSpPr>
          <p:nvPr>
            <p:ph type="body" sz="quarter" idx="11"/>
          </p:nvPr>
        </p:nvSpPr>
        <p:spPr>
          <a:xfrm>
            <a:off x="7164404" y="2260670"/>
            <a:ext cx="3682718" cy="3495735"/>
          </a:xfrm>
        </p:spPr>
        <p:txBody>
          <a:bodyPr>
            <a:noAutofit/>
          </a:bodyPr>
          <a:lstStyle>
            <a:lvl1pPr>
              <a:spcBef>
                <a:spcPts val="0"/>
              </a:spcBef>
              <a:spcAft>
                <a:spcPts val="1200"/>
              </a:spcAft>
              <a:defRPr sz="1800">
                <a:solidFill>
                  <a:schemeClr val="tx1"/>
                </a:solidFill>
              </a:defRPr>
            </a:lvl1pPr>
            <a:lvl2pPr marL="457200" indent="0">
              <a:buNone/>
              <a:defRPr/>
            </a:lvl2pPr>
          </a:lstStyle>
          <a:p>
            <a:pPr lvl="0"/>
            <a:r>
              <a:rPr lang="en-US" dirty="0"/>
              <a:t>Click to edit Master text styles</a:t>
            </a:r>
          </a:p>
          <a:p>
            <a:pPr lvl="0"/>
            <a:r>
              <a:rPr lang="en-US" dirty="0"/>
              <a:t>Second level</a:t>
            </a:r>
          </a:p>
        </p:txBody>
      </p:sp>
      <p:sp>
        <p:nvSpPr>
          <p:cNvPr id="8" name="Slide Number Placeholder 5">
            <a:extLst>
              <a:ext uri="{FF2B5EF4-FFF2-40B4-BE49-F238E27FC236}">
                <a16:creationId xmlns:a16="http://schemas.microsoft.com/office/drawing/2014/main" id="{D49FEE35-8EB0-0DDC-101C-061B77413376}"/>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942303720"/>
      </p:ext>
    </p:extLst>
  </p:cSld>
  <p:clrMapOvr>
    <a:masterClrMapping/>
  </p:clrMapOvr>
  <p:extLst>
    <p:ext uri="{DCECCB84-F9BA-43D5-87BE-67443E8EF086}">
      <p15:sldGuideLst xmlns:p15="http://schemas.microsoft.com/office/powerpoint/2012/main">
        <p15:guide id="1" orient="horz" pos="648" userDrawn="1">
          <p15:clr>
            <a:srgbClr val="FBAE40"/>
          </p15:clr>
        </p15:guide>
        <p15:guide id="3" pos="7368" userDrawn="1">
          <p15:clr>
            <a:srgbClr val="FBAE40"/>
          </p15:clr>
        </p15:guide>
        <p15:guide id="4" pos="589" userDrawn="1">
          <p15:clr>
            <a:srgbClr val="FBAE40"/>
          </p15:clr>
        </p15:guide>
        <p15:guide id="5" orient="horz" pos="1344" userDrawn="1">
          <p15:clr>
            <a:srgbClr val="FBAE40"/>
          </p15:clr>
        </p15:guide>
        <p15:guide id="6" orient="horz" pos="3624" userDrawn="1">
          <p15:clr>
            <a:srgbClr val="FBAE40"/>
          </p15:clr>
        </p15:guide>
        <p15:guide id="7" orient="horz" pos="1094" userDrawn="1">
          <p15:clr>
            <a:srgbClr val="FBAE40"/>
          </p15:clr>
        </p15:guide>
        <p15:guide id="8" pos="7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_#1">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BBD3F9F7-4072-FC87-584A-9F261439E436}"/>
              </a:ext>
            </a:extLst>
          </p:cNvPr>
          <p:cNvSpPr/>
          <p:nvPr userDrawn="1"/>
        </p:nvSpPr>
        <p:spPr>
          <a:xfrm>
            <a:off x="619760" y="1268227"/>
            <a:ext cx="10619740" cy="4733180"/>
          </a:xfrm>
          <a:prstGeom prst="roundRect">
            <a:avLst>
              <a:gd name="adj" fmla="val 429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669316F-99CB-5171-938C-D8709D524205}"/>
              </a:ext>
            </a:extLst>
          </p:cNvPr>
          <p:cNvSpPr/>
          <p:nvPr userDrawn="1"/>
        </p:nvSpPr>
        <p:spPr>
          <a:xfrm>
            <a:off x="1257300" y="190587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1</a:t>
            </a:r>
          </a:p>
        </p:txBody>
      </p:sp>
      <p:sp>
        <p:nvSpPr>
          <p:cNvPr id="19" name="Oval 18">
            <a:extLst>
              <a:ext uri="{FF2B5EF4-FFF2-40B4-BE49-F238E27FC236}">
                <a16:creationId xmlns:a16="http://schemas.microsoft.com/office/drawing/2014/main" id="{6BC4975A-9014-C1DC-2E7B-E6F14B3C2C26}"/>
              </a:ext>
            </a:extLst>
          </p:cNvPr>
          <p:cNvSpPr/>
          <p:nvPr userDrawn="1"/>
        </p:nvSpPr>
        <p:spPr>
          <a:xfrm>
            <a:off x="1257300" y="2928077"/>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2</a:t>
            </a:r>
          </a:p>
        </p:txBody>
      </p:sp>
      <p:sp>
        <p:nvSpPr>
          <p:cNvPr id="23" name="Oval 22">
            <a:extLst>
              <a:ext uri="{FF2B5EF4-FFF2-40B4-BE49-F238E27FC236}">
                <a16:creationId xmlns:a16="http://schemas.microsoft.com/office/drawing/2014/main" id="{E804B33B-7FED-88DE-0B89-0E5D0C898818}"/>
              </a:ext>
            </a:extLst>
          </p:cNvPr>
          <p:cNvSpPr/>
          <p:nvPr userDrawn="1"/>
        </p:nvSpPr>
        <p:spPr>
          <a:xfrm>
            <a:off x="1257300" y="3950284"/>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3</a:t>
            </a:r>
          </a:p>
        </p:txBody>
      </p:sp>
      <p:sp>
        <p:nvSpPr>
          <p:cNvPr id="24" name="Oval 23">
            <a:extLst>
              <a:ext uri="{FF2B5EF4-FFF2-40B4-BE49-F238E27FC236}">
                <a16:creationId xmlns:a16="http://schemas.microsoft.com/office/drawing/2014/main" id="{C0E67D42-79CE-E898-A604-FEECC67F6255}"/>
              </a:ext>
            </a:extLst>
          </p:cNvPr>
          <p:cNvSpPr/>
          <p:nvPr userDrawn="1"/>
        </p:nvSpPr>
        <p:spPr>
          <a:xfrm>
            <a:off x="1257300" y="4972490"/>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4</a:t>
            </a:r>
          </a:p>
        </p:txBody>
      </p:sp>
      <p:sp>
        <p:nvSpPr>
          <p:cNvPr id="11" name="Text Placeholder 19">
            <a:extLst>
              <a:ext uri="{FF2B5EF4-FFF2-40B4-BE49-F238E27FC236}">
                <a16:creationId xmlns:a16="http://schemas.microsoft.com/office/drawing/2014/main" id="{905F8B9F-2A3E-14EB-C55C-FCC516BD6EF5}"/>
              </a:ext>
            </a:extLst>
          </p:cNvPr>
          <p:cNvSpPr>
            <a:spLocks noGrp="1"/>
          </p:cNvSpPr>
          <p:nvPr>
            <p:ph type="body" sz="quarter" idx="11"/>
          </p:nvPr>
        </p:nvSpPr>
        <p:spPr>
          <a:xfrm>
            <a:off x="846395" y="504172"/>
            <a:ext cx="10317162" cy="600075"/>
          </a:xfrm>
        </p:spPr>
        <p:txBody>
          <a:bodyPr>
            <a:noAutofit/>
          </a:bodyPr>
          <a:lstStyle>
            <a:lvl1pPr marL="0" indent="0">
              <a:buFont typeface="Arial" panose="020B0604020202020204" pitchFamily="34" charset="0"/>
              <a:buNone/>
              <a:defRPr sz="3000" b="1">
                <a:solidFill>
                  <a:schemeClr val="tx1"/>
                </a:solidFill>
              </a:defRPr>
            </a:lvl1pPr>
            <a:lvl2pPr marL="457200" indent="0">
              <a:buNone/>
              <a:defRPr/>
            </a:lvl2pPr>
          </a:lstStyle>
          <a:p>
            <a:pPr lvl="0"/>
            <a:r>
              <a:rPr lang="en-US" dirty="0"/>
              <a:t>Click to edit Master text styles</a:t>
            </a:r>
          </a:p>
        </p:txBody>
      </p:sp>
      <p:sp>
        <p:nvSpPr>
          <p:cNvPr id="12" name="TextBox 11">
            <a:extLst>
              <a:ext uri="{FF2B5EF4-FFF2-40B4-BE49-F238E27FC236}">
                <a16:creationId xmlns:a16="http://schemas.microsoft.com/office/drawing/2014/main" id="{A04E3F20-EDBC-F930-40A3-2E917DC517B5}"/>
              </a:ext>
            </a:extLst>
          </p:cNvPr>
          <p:cNvSpPr txBox="1"/>
          <p:nvPr userDrawn="1"/>
        </p:nvSpPr>
        <p:spPr>
          <a:xfrm>
            <a:off x="1861949" y="1668041"/>
            <a:ext cx="8567290" cy="838327"/>
          </a:xfrm>
          <a:prstGeom prst="roundRect">
            <a:avLst>
              <a:gd name="adj" fmla="val 10921"/>
            </a:avLst>
          </a:prstGeom>
          <a:solidFill>
            <a:schemeClr val="bg1"/>
          </a:solidFill>
        </p:spPr>
        <p:txBody>
          <a:bodyPr wrap="square" rtlCol="0">
            <a:noAutofit/>
          </a:bodyPr>
          <a:lstStyle/>
          <a:p>
            <a:endParaRPr lang="en-US" dirty="0"/>
          </a:p>
        </p:txBody>
      </p:sp>
      <p:sp>
        <p:nvSpPr>
          <p:cNvPr id="13" name="TextBox 12">
            <a:extLst>
              <a:ext uri="{FF2B5EF4-FFF2-40B4-BE49-F238E27FC236}">
                <a16:creationId xmlns:a16="http://schemas.microsoft.com/office/drawing/2014/main" id="{AF9FFC2E-61E7-4EF2-6655-17327DD2DB97}"/>
              </a:ext>
            </a:extLst>
          </p:cNvPr>
          <p:cNvSpPr txBox="1"/>
          <p:nvPr userDrawn="1"/>
        </p:nvSpPr>
        <p:spPr>
          <a:xfrm>
            <a:off x="1864037" y="2695843"/>
            <a:ext cx="8565202" cy="838327"/>
          </a:xfrm>
          <a:prstGeom prst="roundRect">
            <a:avLst>
              <a:gd name="adj" fmla="val 10921"/>
            </a:avLst>
          </a:prstGeom>
          <a:solidFill>
            <a:schemeClr val="bg1"/>
          </a:solidFill>
        </p:spPr>
        <p:txBody>
          <a:bodyPr wrap="square" rtlCol="0">
            <a:noAutofit/>
          </a:bodyPr>
          <a:lstStyle/>
          <a:p>
            <a:endParaRPr lang="en-US" dirty="0"/>
          </a:p>
        </p:txBody>
      </p:sp>
      <p:sp>
        <p:nvSpPr>
          <p:cNvPr id="14" name="TextBox 13">
            <a:extLst>
              <a:ext uri="{FF2B5EF4-FFF2-40B4-BE49-F238E27FC236}">
                <a16:creationId xmlns:a16="http://schemas.microsoft.com/office/drawing/2014/main" id="{2685CF77-35D5-E2BC-BA11-AE0AFA509794}"/>
              </a:ext>
            </a:extLst>
          </p:cNvPr>
          <p:cNvSpPr txBox="1"/>
          <p:nvPr userDrawn="1"/>
        </p:nvSpPr>
        <p:spPr>
          <a:xfrm>
            <a:off x="1866125" y="3723645"/>
            <a:ext cx="8563114" cy="838327"/>
          </a:xfrm>
          <a:prstGeom prst="roundRect">
            <a:avLst>
              <a:gd name="adj" fmla="val 10921"/>
            </a:avLst>
          </a:prstGeom>
          <a:solidFill>
            <a:schemeClr val="bg1"/>
          </a:solidFill>
        </p:spPr>
        <p:txBody>
          <a:bodyPr wrap="square" rtlCol="0">
            <a:noAutofit/>
          </a:bodyPr>
          <a:lstStyle/>
          <a:p>
            <a:endParaRPr lang="en-US" dirty="0"/>
          </a:p>
        </p:txBody>
      </p:sp>
      <p:sp>
        <p:nvSpPr>
          <p:cNvPr id="15" name="TextBox 14">
            <a:extLst>
              <a:ext uri="{FF2B5EF4-FFF2-40B4-BE49-F238E27FC236}">
                <a16:creationId xmlns:a16="http://schemas.microsoft.com/office/drawing/2014/main" id="{58F78B13-DAF7-D1D8-A6E8-73747A203A30}"/>
              </a:ext>
            </a:extLst>
          </p:cNvPr>
          <p:cNvSpPr txBox="1"/>
          <p:nvPr userDrawn="1"/>
        </p:nvSpPr>
        <p:spPr>
          <a:xfrm>
            <a:off x="1881011" y="4751446"/>
            <a:ext cx="8548228" cy="838327"/>
          </a:xfrm>
          <a:prstGeom prst="roundRect">
            <a:avLst>
              <a:gd name="adj" fmla="val 10921"/>
            </a:avLst>
          </a:prstGeom>
          <a:solidFill>
            <a:schemeClr val="bg1"/>
          </a:solidFill>
        </p:spPr>
        <p:txBody>
          <a:bodyPr wrap="square" rtlCol="0">
            <a:noAutofit/>
          </a:bodyPr>
          <a:lstStyle/>
          <a:p>
            <a:endParaRPr lang="en-US" dirty="0"/>
          </a:p>
        </p:txBody>
      </p:sp>
      <p:sp>
        <p:nvSpPr>
          <p:cNvPr id="29" name="Content Placeholder 2">
            <a:extLst>
              <a:ext uri="{FF2B5EF4-FFF2-40B4-BE49-F238E27FC236}">
                <a16:creationId xmlns:a16="http://schemas.microsoft.com/office/drawing/2014/main" id="{4ACA61C1-90C2-7532-520B-977B668FB288}"/>
              </a:ext>
            </a:extLst>
          </p:cNvPr>
          <p:cNvSpPr>
            <a:spLocks noGrp="1"/>
          </p:cNvSpPr>
          <p:nvPr>
            <p:ph idx="1" hasCustomPrompt="1"/>
          </p:nvPr>
        </p:nvSpPr>
        <p:spPr>
          <a:xfrm>
            <a:off x="2016690" y="4742038"/>
            <a:ext cx="8183950" cy="838327"/>
          </a:xfrm>
        </p:spPr>
        <p:txBody>
          <a:bodyPr anchor="ctr">
            <a:noAutofit/>
          </a:bodyPr>
          <a:lstStyle>
            <a:lvl1pPr marL="9525" indent="0">
              <a:spcBef>
                <a:spcPts val="0"/>
              </a:spcBef>
              <a:spcAft>
                <a:spcPts val="54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4th level</a:t>
            </a:r>
          </a:p>
        </p:txBody>
      </p:sp>
      <p:sp>
        <p:nvSpPr>
          <p:cNvPr id="30" name="Content Placeholder 2">
            <a:extLst>
              <a:ext uri="{FF2B5EF4-FFF2-40B4-BE49-F238E27FC236}">
                <a16:creationId xmlns:a16="http://schemas.microsoft.com/office/drawing/2014/main" id="{91F56F4C-684A-719E-EB9D-A0FE23CD40DA}"/>
              </a:ext>
            </a:extLst>
          </p:cNvPr>
          <p:cNvSpPr>
            <a:spLocks noGrp="1"/>
          </p:cNvSpPr>
          <p:nvPr>
            <p:ph idx="12" hasCustomPrompt="1"/>
          </p:nvPr>
        </p:nvSpPr>
        <p:spPr>
          <a:xfrm>
            <a:off x="2016690" y="1941661"/>
            <a:ext cx="8183950" cy="298154"/>
          </a:xfrm>
        </p:spPr>
        <p:txBody>
          <a:bodyPr anchor="ctr">
            <a:noAutofit/>
          </a:bodyPr>
          <a:lstStyle>
            <a:lvl1pPr marL="0" indent="0">
              <a:spcBef>
                <a:spcPts val="0"/>
              </a:spcBef>
              <a:spcAft>
                <a:spcPts val="5700"/>
              </a:spcAft>
              <a:buClr>
                <a:schemeClr val="bg1"/>
              </a:buClr>
              <a:buSzPct val="150000"/>
              <a:buFontTx/>
              <a:buNone/>
              <a:tabLst/>
              <a:defRPr sz="2000" b="1">
                <a:solidFill>
                  <a:schemeClr val="tx1"/>
                </a:solidFill>
              </a:defRPr>
            </a:lvl1pPr>
            <a:lvl2pPr marL="628650" indent="0">
              <a:buFont typeface="Arial" panose="020B0604020202020204" pitchFamily="34" charset="0"/>
              <a:buNone/>
              <a:tabLst/>
              <a:defRPr/>
            </a:lvl2pPr>
          </a:lstStyle>
          <a:p>
            <a:pPr lvl="0"/>
            <a:r>
              <a:rPr lang="en-US" dirty="0"/>
              <a:t>1st level</a:t>
            </a:r>
          </a:p>
        </p:txBody>
      </p:sp>
      <p:sp>
        <p:nvSpPr>
          <p:cNvPr id="31" name="Content Placeholder 2">
            <a:extLst>
              <a:ext uri="{FF2B5EF4-FFF2-40B4-BE49-F238E27FC236}">
                <a16:creationId xmlns:a16="http://schemas.microsoft.com/office/drawing/2014/main" id="{3886AA63-A55A-75AA-5EE5-7A84E9AFA309}"/>
              </a:ext>
            </a:extLst>
          </p:cNvPr>
          <p:cNvSpPr>
            <a:spLocks noGrp="1"/>
          </p:cNvSpPr>
          <p:nvPr>
            <p:ph idx="13" hasCustomPrompt="1"/>
          </p:nvPr>
        </p:nvSpPr>
        <p:spPr>
          <a:xfrm>
            <a:off x="2016690" y="2968844"/>
            <a:ext cx="818395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2nd level</a:t>
            </a:r>
          </a:p>
        </p:txBody>
      </p:sp>
      <p:sp>
        <p:nvSpPr>
          <p:cNvPr id="32" name="Content Placeholder 2">
            <a:extLst>
              <a:ext uri="{FF2B5EF4-FFF2-40B4-BE49-F238E27FC236}">
                <a16:creationId xmlns:a16="http://schemas.microsoft.com/office/drawing/2014/main" id="{744CC82B-4FB0-3229-E0D9-8D2D51B34066}"/>
              </a:ext>
            </a:extLst>
          </p:cNvPr>
          <p:cNvSpPr>
            <a:spLocks noGrp="1"/>
          </p:cNvSpPr>
          <p:nvPr>
            <p:ph idx="14" hasCustomPrompt="1"/>
          </p:nvPr>
        </p:nvSpPr>
        <p:spPr>
          <a:xfrm>
            <a:off x="2016690" y="4000080"/>
            <a:ext cx="818395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3rd level</a:t>
            </a:r>
          </a:p>
        </p:txBody>
      </p:sp>
      <p:pic>
        <p:nvPicPr>
          <p:cNvPr id="4" name="Graphic 3">
            <a:extLst>
              <a:ext uri="{FF2B5EF4-FFF2-40B4-BE49-F238E27FC236}">
                <a16:creationId xmlns:a16="http://schemas.microsoft.com/office/drawing/2014/main" id="{2753F3F1-A95C-993F-F95A-3063DD2A4E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0067" y="6222095"/>
            <a:ext cx="568005" cy="548640"/>
          </a:xfrm>
          <a:prstGeom prst="rect">
            <a:avLst/>
          </a:prstGeom>
        </p:spPr>
      </p:pic>
      <p:sp>
        <p:nvSpPr>
          <p:cNvPr id="2" name="Slide Number Placeholder 5">
            <a:extLst>
              <a:ext uri="{FF2B5EF4-FFF2-40B4-BE49-F238E27FC236}">
                <a16:creationId xmlns:a16="http://schemas.microsoft.com/office/drawing/2014/main" id="{94BB40FC-A6F4-959C-6CED-B2F30CA0ACE6}"/>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531834196"/>
      </p:ext>
    </p:extLst>
  </p:cSld>
  <p:clrMapOvr>
    <a:masterClrMapping/>
  </p:clrMapOvr>
  <p:extLst>
    <p:ext uri="{DCECCB84-F9BA-43D5-87BE-67443E8EF086}">
      <p15:sldGuideLst xmlns:p15="http://schemas.microsoft.com/office/powerpoint/2012/main">
        <p15:guide id="1" pos="384" userDrawn="1">
          <p15:clr>
            <a:srgbClr val="FBAE40"/>
          </p15:clr>
        </p15:guide>
        <p15:guide id="2" pos="589" userDrawn="1">
          <p15:clr>
            <a:srgbClr val="FBAE40"/>
          </p15:clr>
        </p15:guide>
        <p15:guide id="3" pos="7368" userDrawn="1">
          <p15:clr>
            <a:srgbClr val="FBAE40"/>
          </p15:clr>
        </p15:guide>
        <p15:guide id="4" orient="horz" pos="583" userDrawn="1">
          <p15:clr>
            <a:srgbClr val="FBAE40"/>
          </p15:clr>
        </p15:guide>
        <p15:guide id="5" orient="horz" pos="3312" userDrawn="1">
          <p15:clr>
            <a:srgbClr val="FBAE40"/>
          </p15:clr>
        </p15:guide>
        <p15:guide id="7" orient="horz" pos="2024" userDrawn="1">
          <p15:clr>
            <a:srgbClr val="FBAE40"/>
          </p15:clr>
        </p15:guide>
        <p15:guide id="8" pos="70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Header + Content on left + special image on right">
    <p:bg>
      <p:bgPr>
        <a:solidFill>
          <a:schemeClr val="bg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A238D819-1D44-2ECC-2882-56135F3AB7A0}"/>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2">
            <a:extLst>
              <a:ext uri="{FF2B5EF4-FFF2-40B4-BE49-F238E27FC236}">
                <a16:creationId xmlns:a16="http://schemas.microsoft.com/office/drawing/2014/main" id="{7F832C4A-1261-7C06-27A0-84EC41FEBC32}"/>
              </a:ext>
            </a:extLst>
          </p:cNvPr>
          <p:cNvSpPr>
            <a:spLocks noGrp="1"/>
          </p:cNvSpPr>
          <p:nvPr>
            <p:ph type="body" sz="quarter" idx="12"/>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1" name="Text Placeholder 5">
            <a:extLst>
              <a:ext uri="{FF2B5EF4-FFF2-40B4-BE49-F238E27FC236}">
                <a16:creationId xmlns:a16="http://schemas.microsoft.com/office/drawing/2014/main" id="{FB679D0C-79BD-C113-23B9-CD749744014A}"/>
              </a:ext>
            </a:extLst>
          </p:cNvPr>
          <p:cNvSpPr>
            <a:spLocks noGrp="1"/>
          </p:cNvSpPr>
          <p:nvPr>
            <p:ph type="body" sz="quarter" idx="10"/>
          </p:nvPr>
        </p:nvSpPr>
        <p:spPr>
          <a:xfrm>
            <a:off x="865472"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41014" y="634788"/>
            <a:ext cx="8884920" cy="996536"/>
          </a:xfrm>
        </p:spPr>
        <p:txBody>
          <a:bodyPr>
            <a:noAutofit/>
          </a:bodyPr>
          <a:lstStyle>
            <a:lvl1pPr>
              <a:defRPr sz="3000">
                <a:solidFill>
                  <a:srgbClr val="00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883B3B1-59B4-BE8F-A198-223196F7EE37}"/>
              </a:ext>
            </a:extLst>
          </p:cNvPr>
          <p:cNvSpPr>
            <a:spLocks noGrp="1"/>
          </p:cNvSpPr>
          <p:nvPr>
            <p:ph sz="half" idx="1"/>
          </p:nvPr>
        </p:nvSpPr>
        <p:spPr>
          <a:xfrm>
            <a:off x="874507" y="2377439"/>
            <a:ext cx="5750490" cy="3631083"/>
          </a:xfrm>
        </p:spPr>
        <p:txBody>
          <a:bodyPr>
            <a:noAutofit/>
          </a:bodyPr>
          <a:lstStyle>
            <a:lvl1pPr marL="0" indent="0">
              <a:spcBef>
                <a:spcPts val="0"/>
              </a:spcBef>
              <a:spcAft>
                <a:spcPts val="1200"/>
              </a:spcAft>
              <a:buSzPct val="100000"/>
              <a:buFont typeface="Arial" panose="020B0604020202020204" pitchFamily="34" charset="0"/>
              <a:buNone/>
              <a:tabLst/>
              <a:defRPr sz="1800">
                <a:solidFill>
                  <a:srgbClr val="000000"/>
                </a:solidFill>
              </a:defRPr>
            </a:lvl1pPr>
            <a:lvl2pPr marL="750888" indent="-293688">
              <a:spcBef>
                <a:spcPts val="0"/>
              </a:spcBef>
              <a:spcAft>
                <a:spcPts val="1200"/>
              </a:spcAft>
              <a:tabLst/>
              <a:defRPr/>
            </a:lvl2pPr>
          </a:lstStyle>
          <a:p>
            <a:pPr lvl="0"/>
            <a:r>
              <a:rPr lang="en-US" dirty="0"/>
              <a:t>Click to edit Master text styles</a:t>
            </a:r>
          </a:p>
        </p:txBody>
      </p:sp>
      <p:sp>
        <p:nvSpPr>
          <p:cNvPr id="12" name="Picture Placeholder 11">
            <a:extLst>
              <a:ext uri="{FF2B5EF4-FFF2-40B4-BE49-F238E27FC236}">
                <a16:creationId xmlns:a16="http://schemas.microsoft.com/office/drawing/2014/main" id="{680E9F38-DF0D-0F4B-F2BD-1DC512165C62}"/>
              </a:ext>
            </a:extLst>
          </p:cNvPr>
          <p:cNvSpPr>
            <a:spLocks noGrp="1"/>
          </p:cNvSpPr>
          <p:nvPr>
            <p:ph type="pic" sz="quarter" idx="11"/>
          </p:nvPr>
        </p:nvSpPr>
        <p:spPr>
          <a:xfrm>
            <a:off x="7589838" y="2376970"/>
            <a:ext cx="3646487" cy="3631083"/>
          </a:xfrm>
        </p:spPr>
        <p:txBody>
          <a:bodyPr>
            <a:normAutofit/>
          </a:bodyPr>
          <a:lstStyle>
            <a:lvl1pPr marL="0" indent="0">
              <a:buFont typeface="Arial" panose="020B0604020202020204" pitchFamily="34" charset="0"/>
              <a:buNone/>
              <a:defRPr sz="1600"/>
            </a:lvl1pPr>
          </a:lstStyle>
          <a:p>
            <a:endParaRPr lang="en-US" dirty="0"/>
          </a:p>
        </p:txBody>
      </p:sp>
      <p:sp>
        <p:nvSpPr>
          <p:cNvPr id="7" name="Slide Number Placeholder 5">
            <a:extLst>
              <a:ext uri="{FF2B5EF4-FFF2-40B4-BE49-F238E27FC236}">
                <a16:creationId xmlns:a16="http://schemas.microsoft.com/office/drawing/2014/main" id="{5874BC79-5D7E-5CE6-1136-DC94CDA956C6}"/>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1984258116"/>
      </p:ext>
    </p:extLst>
  </p:cSld>
  <p:clrMapOvr>
    <a:masterClrMapping/>
  </p:clrMapOvr>
  <p:extLst>
    <p:ext uri="{DCECCB84-F9BA-43D5-87BE-67443E8EF086}">
      <p15:sldGuideLst xmlns:p15="http://schemas.microsoft.com/office/powerpoint/2012/main">
        <p15:guide id="1" orient="horz" pos="648" userDrawn="1">
          <p15:clr>
            <a:srgbClr val="FBAE40"/>
          </p15:clr>
        </p15:guide>
        <p15:guide id="2" pos="7368" userDrawn="1">
          <p15:clr>
            <a:srgbClr val="FBAE40"/>
          </p15:clr>
        </p15:guide>
        <p15:guide id="3" pos="589" userDrawn="1">
          <p15:clr>
            <a:srgbClr val="FBAE40"/>
          </p15:clr>
        </p15:guide>
        <p15:guide id="4" orient="horz" pos="167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sclosure">
    <p:bg>
      <p:bgPr>
        <a:solidFill>
          <a:schemeClr val="bg2"/>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C21DAC39-9A03-CC25-7D91-12778577BC48}"/>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41014" y="630852"/>
            <a:ext cx="9138920" cy="996536"/>
          </a:xfrm>
        </p:spPr>
        <p:txBody>
          <a:bodyPr>
            <a:noAutofit/>
          </a:bodyPr>
          <a:lstStyle>
            <a:lvl1pPr>
              <a:defRPr sz="3000">
                <a:solidFill>
                  <a:schemeClr val="tx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13FCB8BA-62DF-1C9C-42E3-CE834958FF48}"/>
              </a:ext>
            </a:extLst>
          </p:cNvPr>
          <p:cNvSpPr>
            <a:spLocks noGrp="1"/>
          </p:cNvSpPr>
          <p:nvPr>
            <p:ph type="body" sz="quarter" idx="10"/>
          </p:nvPr>
        </p:nvSpPr>
        <p:spPr>
          <a:xfrm>
            <a:off x="877794" y="1486833"/>
            <a:ext cx="10706100" cy="4805232"/>
          </a:xfrm>
        </p:spPr>
        <p:txBody>
          <a:bodyPr>
            <a:noAutofit/>
          </a:bodyPr>
          <a:lstStyle>
            <a:lvl1pPr marL="0" indent="0">
              <a:spcBef>
                <a:spcPts val="0"/>
              </a:spcBef>
              <a:buFont typeface="Arial" panose="020B0604020202020204" pitchFamily="34" charset="0"/>
              <a:buNone/>
              <a:defRPr sz="12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200" b="0" i="0">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200" b="0" i="0">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200" b="0" i="0">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200" b="0" i="0">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ABBB2232-98CE-5E76-5F0D-56F2D48DEBAD}"/>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882967278"/>
      </p:ext>
    </p:extLst>
  </p:cSld>
  <p:clrMapOvr>
    <a:masterClrMapping/>
  </p:clrMapOvr>
  <p:extLst>
    <p:ext uri="{DCECCB84-F9BA-43D5-87BE-67443E8EF086}">
      <p15:sldGuideLst xmlns:p15="http://schemas.microsoft.com/office/powerpoint/2012/main">
        <p15:guide id="1" orient="horz" pos="64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_special">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FBF356B8-8B72-1EEA-60AF-1FFD48D6E3C0}"/>
              </a:ext>
            </a:extLst>
          </p:cNvPr>
          <p:cNvSpPr/>
          <p:nvPr userDrawn="1"/>
        </p:nvSpPr>
        <p:spPr>
          <a:xfrm>
            <a:off x="419102" y="419104"/>
            <a:ext cx="11367658" cy="6019792"/>
          </a:xfrm>
          <a:prstGeom prst="roundRect">
            <a:avLst>
              <a:gd name="adj" fmla="val 507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5">
            <a:extLst>
              <a:ext uri="{FF2B5EF4-FFF2-40B4-BE49-F238E27FC236}">
                <a16:creationId xmlns:a16="http://schemas.microsoft.com/office/drawing/2014/main" id="{F1396A59-FE10-3CF2-7734-487EA9483941}"/>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
        <p:nvSpPr>
          <p:cNvPr id="4" name="Text Placeholder 3">
            <a:extLst>
              <a:ext uri="{FF2B5EF4-FFF2-40B4-BE49-F238E27FC236}">
                <a16:creationId xmlns:a16="http://schemas.microsoft.com/office/drawing/2014/main" id="{251DB429-F83B-5E77-FFE5-D4DD5A09B832}"/>
              </a:ext>
            </a:extLst>
          </p:cNvPr>
          <p:cNvSpPr>
            <a:spLocks noGrp="1"/>
          </p:cNvSpPr>
          <p:nvPr>
            <p:ph type="body" sz="quarter" idx="10"/>
          </p:nvPr>
        </p:nvSpPr>
        <p:spPr>
          <a:xfrm>
            <a:off x="1549400" y="1549400"/>
            <a:ext cx="9093200" cy="3937000"/>
          </a:xfrm>
        </p:spPr>
        <p:txBody>
          <a:bodyPr anchor="ctr">
            <a:normAutofit/>
          </a:bodyPr>
          <a:lstStyle>
            <a:lvl1pPr marL="0" indent="0" algn="ctr">
              <a:buFont typeface="Arial" panose="020B0604020202020204" pitchFamily="34" charset="0"/>
              <a:buNone/>
              <a:defRPr sz="4200" b="1" i="0">
                <a:solidFill>
                  <a:schemeClr val="bg1"/>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2200" b="1" i="0">
                <a:solidFill>
                  <a:schemeClr val="bg1"/>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2200" b="1" i="0">
                <a:solidFill>
                  <a:schemeClr val="bg1"/>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2200" b="1" i="0">
                <a:solidFill>
                  <a:schemeClr val="bg1"/>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2200" b="1" i="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52822808"/>
      </p:ext>
    </p:extLst>
  </p:cSld>
  <p:clrMapOvr>
    <a:masterClrMapping/>
  </p:clrMapOvr>
  <p:extLst>
    <p:ext uri="{DCECCB84-F9BA-43D5-87BE-67443E8EF086}">
      <p15:sldGuideLst xmlns:p15="http://schemas.microsoft.com/office/powerpoint/2012/main">
        <p15:guide id="1" orient="horz" pos="4218"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slide_Corebridge Logo">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FBF356B8-8B72-1EEA-60AF-1FFD48D6E3C0}"/>
              </a:ext>
            </a:extLst>
          </p:cNvPr>
          <p:cNvSpPr/>
          <p:nvPr userDrawn="1"/>
        </p:nvSpPr>
        <p:spPr>
          <a:xfrm>
            <a:off x="419102" y="419104"/>
            <a:ext cx="11367658" cy="6019792"/>
          </a:xfrm>
          <a:prstGeom prst="roundRect">
            <a:avLst>
              <a:gd name="adj" fmla="val 507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62A6FFBE-084F-F3D9-ACB2-2FFA4BD3E8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74983" y="2752780"/>
            <a:ext cx="3642033" cy="1188720"/>
          </a:xfrm>
          <a:prstGeom prst="rect">
            <a:avLst/>
          </a:prstGeom>
        </p:spPr>
      </p:pic>
      <p:sp>
        <p:nvSpPr>
          <p:cNvPr id="2" name="Slide Number Placeholder 5">
            <a:extLst>
              <a:ext uri="{FF2B5EF4-FFF2-40B4-BE49-F238E27FC236}">
                <a16:creationId xmlns:a16="http://schemas.microsoft.com/office/drawing/2014/main" id="{F1396A59-FE10-3CF2-7734-487EA9483941}"/>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4009478900"/>
      </p:ext>
    </p:extLst>
  </p:cSld>
  <p:clrMapOvr>
    <a:masterClrMapping/>
  </p:clrMapOvr>
  <p:extLst>
    <p:ext uri="{DCECCB84-F9BA-43D5-87BE-67443E8EF086}">
      <p15:sldGuideLst xmlns:p15="http://schemas.microsoft.com/office/powerpoint/2012/main">
        <p15:guide id="1" orient="horz" pos="4218"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 sa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38200" y="461299"/>
            <a:ext cx="10515600" cy="676622"/>
          </a:xfrm>
        </p:spPr>
        <p:txBody>
          <a:bodyPr>
            <a:normAutofit/>
          </a:bodyPr>
          <a:lstStyle>
            <a:lvl1pPr>
              <a:defRPr sz="3000">
                <a:solidFill>
                  <a:schemeClr val="tx2"/>
                </a:solidFill>
              </a:defRPr>
            </a:lvl1pPr>
          </a:lstStyle>
          <a:p>
            <a:r>
              <a:rPr lang="en-US" dirty="0"/>
              <a:t>Click to edit Master title style</a:t>
            </a:r>
          </a:p>
        </p:txBody>
      </p:sp>
      <p:sp>
        <p:nvSpPr>
          <p:cNvPr id="8" name="Footer Placeholder 4">
            <a:extLst>
              <a:ext uri="{FF2B5EF4-FFF2-40B4-BE49-F238E27FC236}">
                <a16:creationId xmlns:a16="http://schemas.microsoft.com/office/drawing/2014/main" id="{BE48F157-1D41-D5CC-679D-7649A00A0BCE}"/>
              </a:ext>
            </a:extLst>
          </p:cNvPr>
          <p:cNvSpPr>
            <a:spLocks noGrp="1"/>
          </p:cNvSpPr>
          <p:nvPr>
            <p:ph type="ftr" sz="quarter" idx="3"/>
          </p:nvPr>
        </p:nvSpPr>
        <p:spPr>
          <a:xfrm>
            <a:off x="3369365" y="6406045"/>
            <a:ext cx="4784035" cy="365125"/>
          </a:xfrm>
          <a:prstGeom prst="rect">
            <a:avLst/>
          </a:prstGeom>
        </p:spPr>
        <p:txBody>
          <a:bodyPr vert="horz" lIns="91440" tIns="45720" rIns="91440" bIns="45720" rtlCol="0" anchor="ctr"/>
          <a:lstStyle>
            <a:lvl1pPr algn="ctr">
              <a:defRPr sz="1000" b="0" i="0">
                <a:solidFill>
                  <a:srgbClr val="000000"/>
                </a:solidFill>
                <a:latin typeface="Arial Narrow" panose="020B0604020202020204" pitchFamily="34" charset="0"/>
                <a:cs typeface="Arial Narrow" panose="020B0604020202020204" pitchFamily="34" charset="0"/>
              </a:defRPr>
            </a:lvl1pPr>
          </a:lstStyle>
          <a:p>
            <a:r>
              <a:rPr lang="en-US" dirty="0"/>
              <a:t>&lt;#&gt;</a:t>
            </a:r>
          </a:p>
        </p:txBody>
      </p:sp>
      <p:sp>
        <p:nvSpPr>
          <p:cNvPr id="9" name="Slide Number Placeholder 5">
            <a:extLst>
              <a:ext uri="{FF2B5EF4-FFF2-40B4-BE49-F238E27FC236}">
                <a16:creationId xmlns:a16="http://schemas.microsoft.com/office/drawing/2014/main" id="{ACB429AC-703E-A99B-705E-3FA993084C60}"/>
              </a:ext>
            </a:extLst>
          </p:cNvPr>
          <p:cNvSpPr>
            <a:spLocks noGrp="1"/>
          </p:cNvSpPr>
          <p:nvPr>
            <p:ph type="sldNum" sz="quarter" idx="4"/>
          </p:nvPr>
        </p:nvSpPr>
        <p:spPr>
          <a:xfrm>
            <a:off x="9023856" y="6406045"/>
            <a:ext cx="2743200" cy="365125"/>
          </a:xfrm>
          <a:prstGeom prst="rect">
            <a:avLst/>
          </a:prstGeom>
        </p:spPr>
        <p:txBody>
          <a:bodyPr vert="horz" lIns="91440" tIns="45720" rIns="91440" bIns="45720" rtlCol="0" anchor="ctr"/>
          <a:lstStyle>
            <a:lvl1pPr algn="r">
              <a:defRPr sz="10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
        <p:nvSpPr>
          <p:cNvPr id="11" name="Text Placeholder 5">
            <a:extLst>
              <a:ext uri="{FF2B5EF4-FFF2-40B4-BE49-F238E27FC236}">
                <a16:creationId xmlns:a16="http://schemas.microsoft.com/office/drawing/2014/main" id="{7CA76769-70CD-F80C-6F15-F1DB7371B133}"/>
              </a:ext>
            </a:extLst>
          </p:cNvPr>
          <p:cNvSpPr>
            <a:spLocks noGrp="1"/>
          </p:cNvSpPr>
          <p:nvPr>
            <p:ph type="body" sz="quarter" idx="10"/>
          </p:nvPr>
        </p:nvSpPr>
        <p:spPr>
          <a:xfrm>
            <a:off x="828040" y="5638483"/>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pic>
        <p:nvPicPr>
          <p:cNvPr id="3" name="Graphic 2">
            <a:extLst>
              <a:ext uri="{FF2B5EF4-FFF2-40B4-BE49-F238E27FC236}">
                <a16:creationId xmlns:a16="http://schemas.microsoft.com/office/drawing/2014/main" id="{22A55AC8-D26F-E2C1-C0EA-8BF3DE67514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9557" y="6217920"/>
            <a:ext cx="568005" cy="548640"/>
          </a:xfrm>
          <a:prstGeom prst="rect">
            <a:avLst/>
          </a:prstGeom>
        </p:spPr>
      </p:pic>
      <p:sp>
        <p:nvSpPr>
          <p:cNvPr id="10" name="Chart Placeholder 9">
            <a:extLst>
              <a:ext uri="{FF2B5EF4-FFF2-40B4-BE49-F238E27FC236}">
                <a16:creationId xmlns:a16="http://schemas.microsoft.com/office/drawing/2014/main" id="{7E39774F-7859-19FC-21D8-259991156E4C}"/>
              </a:ext>
            </a:extLst>
          </p:cNvPr>
          <p:cNvSpPr>
            <a:spLocks noGrp="1"/>
          </p:cNvSpPr>
          <p:nvPr>
            <p:ph type="chart" sz="quarter" idx="11"/>
          </p:nvPr>
        </p:nvSpPr>
        <p:spPr>
          <a:xfrm>
            <a:off x="2378075" y="1482725"/>
            <a:ext cx="6959600" cy="4156075"/>
          </a:xfrm>
        </p:spPr>
        <p:txBody>
          <a:bodyPr>
            <a:normAutofit/>
          </a:bodyPr>
          <a:lstStyle>
            <a:lvl1pPr marL="0" indent="0">
              <a:buFont typeface="Arial" panose="020B0604020202020204" pitchFamily="34" charset="0"/>
              <a:buNone/>
              <a:defRPr sz="1600"/>
            </a:lvl1pPr>
          </a:lstStyle>
          <a:p>
            <a:endParaRPr lang="en-US" dirty="0"/>
          </a:p>
        </p:txBody>
      </p:sp>
    </p:spTree>
    <p:extLst>
      <p:ext uri="{BB962C8B-B14F-4D97-AF65-F5344CB8AC3E}">
        <p14:creationId xmlns:p14="http://schemas.microsoft.com/office/powerpoint/2010/main" val="1353980234"/>
      </p:ext>
    </p:extLst>
  </p:cSld>
  <p:clrMapOvr>
    <a:masterClrMapping/>
  </p:clrMapOvr>
  <p:extLst>
    <p:ext uri="{DCECCB84-F9BA-43D5-87BE-67443E8EF086}">
      <p15:sldGuideLst xmlns:p15="http://schemas.microsoft.com/office/powerpoint/2012/main">
        <p15:guide id="1" orient="horz" pos="5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177C-D85E-AFEB-EF6E-AA4B41094F47}"/>
              </a:ext>
            </a:extLst>
          </p:cNvPr>
          <p:cNvSpPr>
            <a:spLocks noGrp="1"/>
          </p:cNvSpPr>
          <p:nvPr>
            <p:ph type="ctrTitle"/>
          </p:nvPr>
        </p:nvSpPr>
        <p:spPr>
          <a:xfrm>
            <a:off x="558352" y="1781897"/>
            <a:ext cx="4617263" cy="1502259"/>
          </a:xfrm>
        </p:spPr>
        <p:txBody>
          <a:bodyPr anchor="b">
            <a:noAutofit/>
          </a:bodyPr>
          <a:lstStyle>
            <a:lvl1pPr algn="l">
              <a:lnSpc>
                <a:spcPts val="3700"/>
              </a:lnSpc>
              <a:defRPr sz="3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D00F57C5-9770-3425-EF95-A0F0C28A413D}"/>
              </a:ext>
            </a:extLst>
          </p:cNvPr>
          <p:cNvSpPr>
            <a:spLocks noGrp="1"/>
          </p:cNvSpPr>
          <p:nvPr>
            <p:ph type="subTitle" idx="1"/>
          </p:nvPr>
        </p:nvSpPr>
        <p:spPr>
          <a:xfrm>
            <a:off x="568513" y="3482080"/>
            <a:ext cx="4617262" cy="701605"/>
          </a:xfrm>
        </p:spPr>
        <p:txBody>
          <a:bodyPr>
            <a:noAutofit/>
          </a:bodyPr>
          <a:lstStyle>
            <a:lvl1pPr marL="0" indent="0" algn="l">
              <a:lnSpc>
                <a:spcPts val="2400"/>
              </a:lnSpc>
              <a:spcBef>
                <a:spcPts val="0"/>
              </a:spcBef>
              <a:spcAft>
                <a:spcPts val="0"/>
              </a:spcAft>
              <a:buNone/>
              <a:defRPr sz="18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Logo, company name&#10;&#10;Description automatically generated">
            <a:extLst>
              <a:ext uri="{FF2B5EF4-FFF2-40B4-BE49-F238E27FC236}">
                <a16:creationId xmlns:a16="http://schemas.microsoft.com/office/drawing/2014/main" id="{DC4E6985-3AB9-5CC9-F5DA-F71D424C52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7700" y="4972050"/>
            <a:ext cx="2057400" cy="671513"/>
          </a:xfrm>
          <a:prstGeom prst="rect">
            <a:avLst/>
          </a:prstGeom>
        </p:spPr>
      </p:pic>
      <p:pic>
        <p:nvPicPr>
          <p:cNvPr id="6" name="Picture 5">
            <a:extLst>
              <a:ext uri="{FF2B5EF4-FFF2-40B4-BE49-F238E27FC236}">
                <a16:creationId xmlns:a16="http://schemas.microsoft.com/office/drawing/2014/main" id="{43FFBC7B-6074-043F-56FE-F0C7C807221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927363" y="847722"/>
            <a:ext cx="5706285" cy="5172078"/>
          </a:xfrm>
          <a:prstGeom prst="roundRect">
            <a:avLst>
              <a:gd name="adj" fmla="val 3575"/>
            </a:avLst>
          </a:prstGeom>
        </p:spPr>
      </p:pic>
    </p:spTree>
    <p:extLst>
      <p:ext uri="{BB962C8B-B14F-4D97-AF65-F5344CB8AC3E}">
        <p14:creationId xmlns:p14="http://schemas.microsoft.com/office/powerpoint/2010/main" val="3933012974"/>
      </p:ext>
    </p:extLst>
  </p:cSld>
  <p:clrMapOvr>
    <a:masterClrMapping/>
  </p:clrMapOvr>
  <p:extLst>
    <p:ext uri="{DCECCB84-F9BA-43D5-87BE-67443E8EF086}">
      <p15:sldGuideLst xmlns:p15="http://schemas.microsoft.com/office/powerpoint/2012/main">
        <p15:guide id="1" pos="7320">
          <p15:clr>
            <a:srgbClr val="FBAE40"/>
          </p15:clr>
        </p15:guide>
        <p15:guide id="2" pos="408">
          <p15:clr>
            <a:srgbClr val="FBAE40"/>
          </p15:clr>
        </p15:guide>
        <p15:guide id="3" orient="horz" pos="4176">
          <p15:clr>
            <a:srgbClr val="FBAE40"/>
          </p15:clr>
        </p15:guide>
        <p15:guide id="4" pos="3744">
          <p15:clr>
            <a:srgbClr val="FBAE40"/>
          </p15:clr>
        </p15:guide>
        <p15:guide id="5" pos="192">
          <p15:clr>
            <a:srgbClr val="FBAE40"/>
          </p15:clr>
        </p15:guide>
        <p15:guide id="6" orient="horz" pos="528">
          <p15:clr>
            <a:srgbClr val="FBAE40"/>
          </p15:clr>
        </p15:guide>
        <p15:guide id="7" orient="horz" pos="3792">
          <p15:clr>
            <a:srgbClr val="FBAE40"/>
          </p15:clr>
        </p15:guide>
        <p15:guide id="8" orient="horz" pos="312">
          <p15:clr>
            <a:srgbClr val="FBAE40"/>
          </p15:clr>
        </p15:guide>
        <p15:guide id="9" pos="56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_main">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BC1F7B68-7B26-3B3A-5C7E-80023CBD1213}"/>
              </a:ext>
            </a:extLst>
          </p:cNvPr>
          <p:cNvSpPr/>
          <p:nvPr userDrawn="1"/>
        </p:nvSpPr>
        <p:spPr>
          <a:xfrm>
            <a:off x="619760" y="1268227"/>
            <a:ext cx="10619740" cy="4733180"/>
          </a:xfrm>
          <a:prstGeom prst="roundRect">
            <a:avLst>
              <a:gd name="adj" fmla="val 429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4C7EAC2-F427-AB8C-9D4B-7FA89DB875D1}"/>
              </a:ext>
            </a:extLst>
          </p:cNvPr>
          <p:cNvSpPr/>
          <p:nvPr userDrawn="1"/>
        </p:nvSpPr>
        <p:spPr>
          <a:xfrm>
            <a:off x="1257300" y="206843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1</a:t>
            </a:r>
          </a:p>
        </p:txBody>
      </p:sp>
      <p:sp>
        <p:nvSpPr>
          <p:cNvPr id="19" name="Oval 18">
            <a:extLst>
              <a:ext uri="{FF2B5EF4-FFF2-40B4-BE49-F238E27FC236}">
                <a16:creationId xmlns:a16="http://schemas.microsoft.com/office/drawing/2014/main" id="{F5D4075F-B366-8265-E416-51C19D2C249D}"/>
              </a:ext>
            </a:extLst>
          </p:cNvPr>
          <p:cNvSpPr/>
          <p:nvPr userDrawn="1"/>
        </p:nvSpPr>
        <p:spPr>
          <a:xfrm>
            <a:off x="1257300" y="351795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2</a:t>
            </a:r>
          </a:p>
        </p:txBody>
      </p:sp>
      <p:sp>
        <p:nvSpPr>
          <p:cNvPr id="20" name="Oval 19">
            <a:extLst>
              <a:ext uri="{FF2B5EF4-FFF2-40B4-BE49-F238E27FC236}">
                <a16:creationId xmlns:a16="http://schemas.microsoft.com/office/drawing/2014/main" id="{1FB23E97-2E09-D95A-6241-109D1C222676}"/>
              </a:ext>
            </a:extLst>
          </p:cNvPr>
          <p:cNvSpPr/>
          <p:nvPr userDrawn="1"/>
        </p:nvSpPr>
        <p:spPr>
          <a:xfrm>
            <a:off x="1257300" y="494509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3</a:t>
            </a:r>
          </a:p>
        </p:txBody>
      </p:sp>
      <p:sp>
        <p:nvSpPr>
          <p:cNvPr id="6" name="TextBox 5">
            <a:extLst>
              <a:ext uri="{FF2B5EF4-FFF2-40B4-BE49-F238E27FC236}">
                <a16:creationId xmlns:a16="http://schemas.microsoft.com/office/drawing/2014/main" id="{BAA97C25-4F51-0278-5995-F615028CAF38}"/>
              </a:ext>
            </a:extLst>
          </p:cNvPr>
          <p:cNvSpPr txBox="1"/>
          <p:nvPr userDrawn="1"/>
        </p:nvSpPr>
        <p:spPr>
          <a:xfrm>
            <a:off x="1861949" y="1830601"/>
            <a:ext cx="8567290" cy="838327"/>
          </a:xfrm>
          <a:prstGeom prst="roundRect">
            <a:avLst>
              <a:gd name="adj" fmla="val 10921"/>
            </a:avLst>
          </a:prstGeom>
          <a:solidFill>
            <a:schemeClr val="bg1"/>
          </a:solidFill>
        </p:spPr>
        <p:txBody>
          <a:bodyPr wrap="square" rtlCol="0">
            <a:noAutofit/>
          </a:bodyPr>
          <a:lstStyle/>
          <a:p>
            <a:endParaRPr lang="en-US" dirty="0"/>
          </a:p>
        </p:txBody>
      </p:sp>
      <p:sp>
        <p:nvSpPr>
          <p:cNvPr id="7" name="TextBox 6">
            <a:extLst>
              <a:ext uri="{FF2B5EF4-FFF2-40B4-BE49-F238E27FC236}">
                <a16:creationId xmlns:a16="http://schemas.microsoft.com/office/drawing/2014/main" id="{97A15E1C-DCF4-9D18-67BE-00D2DEF76592}"/>
              </a:ext>
            </a:extLst>
          </p:cNvPr>
          <p:cNvSpPr txBox="1"/>
          <p:nvPr userDrawn="1"/>
        </p:nvSpPr>
        <p:spPr>
          <a:xfrm>
            <a:off x="1864037" y="3285716"/>
            <a:ext cx="8565202" cy="838327"/>
          </a:xfrm>
          <a:prstGeom prst="roundRect">
            <a:avLst>
              <a:gd name="adj" fmla="val 10921"/>
            </a:avLst>
          </a:prstGeom>
          <a:solidFill>
            <a:schemeClr val="bg1"/>
          </a:solidFill>
        </p:spPr>
        <p:txBody>
          <a:bodyPr wrap="square" rtlCol="0">
            <a:noAutofit/>
          </a:bodyPr>
          <a:lstStyle/>
          <a:p>
            <a:endParaRPr lang="en-US" dirty="0"/>
          </a:p>
        </p:txBody>
      </p:sp>
      <p:sp>
        <p:nvSpPr>
          <p:cNvPr id="8" name="TextBox 7">
            <a:extLst>
              <a:ext uri="{FF2B5EF4-FFF2-40B4-BE49-F238E27FC236}">
                <a16:creationId xmlns:a16="http://schemas.microsoft.com/office/drawing/2014/main" id="{E1871DB3-A543-FC7F-2E86-F25DEB072674}"/>
              </a:ext>
            </a:extLst>
          </p:cNvPr>
          <p:cNvSpPr txBox="1"/>
          <p:nvPr userDrawn="1"/>
        </p:nvSpPr>
        <p:spPr>
          <a:xfrm>
            <a:off x="1866125" y="4718451"/>
            <a:ext cx="8563114" cy="838327"/>
          </a:xfrm>
          <a:prstGeom prst="roundRect">
            <a:avLst>
              <a:gd name="adj" fmla="val 10921"/>
            </a:avLst>
          </a:prstGeom>
          <a:solidFill>
            <a:schemeClr val="bg1"/>
          </a:solidFill>
        </p:spPr>
        <p:txBody>
          <a:bodyPr wrap="square" rtlCol="0">
            <a:noAutofit/>
          </a:bodyPr>
          <a:lstStyle/>
          <a:p>
            <a:endParaRPr lang="en-US" dirty="0"/>
          </a:p>
        </p:txBody>
      </p:sp>
      <p:sp>
        <p:nvSpPr>
          <p:cNvPr id="27" name="Content Placeholder 2">
            <a:extLst>
              <a:ext uri="{FF2B5EF4-FFF2-40B4-BE49-F238E27FC236}">
                <a16:creationId xmlns:a16="http://schemas.microsoft.com/office/drawing/2014/main" id="{F4B9CA8C-40E8-732B-71BE-2251B94E5998}"/>
              </a:ext>
            </a:extLst>
          </p:cNvPr>
          <p:cNvSpPr>
            <a:spLocks noGrp="1"/>
          </p:cNvSpPr>
          <p:nvPr>
            <p:ph idx="12" hasCustomPrompt="1"/>
          </p:nvPr>
        </p:nvSpPr>
        <p:spPr>
          <a:xfrm>
            <a:off x="2016690" y="2104221"/>
            <a:ext cx="805187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tx1"/>
                </a:solidFill>
              </a:defRPr>
            </a:lvl1pPr>
            <a:lvl2pPr marL="628650" indent="0">
              <a:buFont typeface="Arial" panose="020B0604020202020204" pitchFamily="34" charset="0"/>
              <a:buNone/>
              <a:tabLst/>
              <a:defRPr/>
            </a:lvl2pPr>
          </a:lstStyle>
          <a:p>
            <a:pPr lvl="0"/>
            <a:r>
              <a:rPr lang="en-US" dirty="0"/>
              <a:t>1st level</a:t>
            </a:r>
          </a:p>
        </p:txBody>
      </p:sp>
      <p:sp>
        <p:nvSpPr>
          <p:cNvPr id="28" name="Content Placeholder 2">
            <a:extLst>
              <a:ext uri="{FF2B5EF4-FFF2-40B4-BE49-F238E27FC236}">
                <a16:creationId xmlns:a16="http://schemas.microsoft.com/office/drawing/2014/main" id="{D00D0CCF-82B5-2094-DA54-ABC4A4B62D53}"/>
              </a:ext>
            </a:extLst>
          </p:cNvPr>
          <p:cNvSpPr>
            <a:spLocks noGrp="1"/>
          </p:cNvSpPr>
          <p:nvPr>
            <p:ph idx="13" hasCustomPrompt="1"/>
          </p:nvPr>
        </p:nvSpPr>
        <p:spPr>
          <a:xfrm>
            <a:off x="2016690" y="3550479"/>
            <a:ext cx="805187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tx1"/>
                </a:solidFill>
              </a:defRPr>
            </a:lvl1pPr>
            <a:lvl2pPr marL="628650" indent="0">
              <a:buFont typeface="Arial" panose="020B0604020202020204" pitchFamily="34" charset="0"/>
              <a:buNone/>
              <a:tabLst/>
              <a:defRPr/>
            </a:lvl2pPr>
          </a:lstStyle>
          <a:p>
            <a:pPr lvl="0"/>
            <a:r>
              <a:rPr lang="en-US" dirty="0"/>
              <a:t>2nd level</a:t>
            </a:r>
          </a:p>
        </p:txBody>
      </p:sp>
      <p:sp>
        <p:nvSpPr>
          <p:cNvPr id="29" name="Content Placeholder 2">
            <a:extLst>
              <a:ext uri="{FF2B5EF4-FFF2-40B4-BE49-F238E27FC236}">
                <a16:creationId xmlns:a16="http://schemas.microsoft.com/office/drawing/2014/main" id="{1201E097-D0C5-62F5-23A3-25A11F2C121C}"/>
              </a:ext>
            </a:extLst>
          </p:cNvPr>
          <p:cNvSpPr>
            <a:spLocks noGrp="1"/>
          </p:cNvSpPr>
          <p:nvPr>
            <p:ph idx="14" hasCustomPrompt="1"/>
          </p:nvPr>
        </p:nvSpPr>
        <p:spPr>
          <a:xfrm>
            <a:off x="2016690" y="4986648"/>
            <a:ext cx="805187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tx1"/>
                </a:solidFill>
              </a:defRPr>
            </a:lvl1pPr>
            <a:lvl2pPr marL="628650" indent="0">
              <a:buFont typeface="Arial" panose="020B0604020202020204" pitchFamily="34" charset="0"/>
              <a:buNone/>
              <a:tabLst/>
              <a:defRPr/>
            </a:lvl2pPr>
          </a:lstStyle>
          <a:p>
            <a:pPr lvl="0"/>
            <a:r>
              <a:rPr lang="en-US" dirty="0"/>
              <a:t>3rd level</a:t>
            </a:r>
          </a:p>
        </p:txBody>
      </p:sp>
      <p:pic>
        <p:nvPicPr>
          <p:cNvPr id="12" name="Graphic 11">
            <a:extLst>
              <a:ext uri="{FF2B5EF4-FFF2-40B4-BE49-F238E27FC236}">
                <a16:creationId xmlns:a16="http://schemas.microsoft.com/office/drawing/2014/main" id="{CFE5DFB3-A3C3-FC65-0B88-BFE94AB4ED6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0067" y="6222095"/>
            <a:ext cx="568005" cy="548640"/>
          </a:xfrm>
          <a:prstGeom prst="rect">
            <a:avLst/>
          </a:prstGeom>
        </p:spPr>
      </p:pic>
      <p:sp>
        <p:nvSpPr>
          <p:cNvPr id="4" name="Slide Number Placeholder 5">
            <a:extLst>
              <a:ext uri="{FF2B5EF4-FFF2-40B4-BE49-F238E27FC236}">
                <a16:creationId xmlns:a16="http://schemas.microsoft.com/office/drawing/2014/main" id="{72539124-6B59-5133-278C-C9016FEB5E27}"/>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
        <p:nvSpPr>
          <p:cNvPr id="9" name="Text Placeholder 8">
            <a:extLst>
              <a:ext uri="{FF2B5EF4-FFF2-40B4-BE49-F238E27FC236}">
                <a16:creationId xmlns:a16="http://schemas.microsoft.com/office/drawing/2014/main" id="{3789DF23-23D9-CE10-6C70-78B9787789F0}"/>
              </a:ext>
            </a:extLst>
          </p:cNvPr>
          <p:cNvSpPr>
            <a:spLocks noGrp="1"/>
          </p:cNvSpPr>
          <p:nvPr>
            <p:ph type="body" sz="quarter" idx="15"/>
          </p:nvPr>
        </p:nvSpPr>
        <p:spPr>
          <a:xfrm>
            <a:off x="851907" y="402792"/>
            <a:ext cx="10304462" cy="777875"/>
          </a:xfrm>
        </p:spPr>
        <p:txBody>
          <a:bodyPr anchor="ctr">
            <a:noAutofit/>
          </a:bodyPr>
          <a:lstStyle>
            <a:lvl1pPr marL="0" indent="0">
              <a:spcBef>
                <a:spcPts val="0"/>
              </a:spcBef>
              <a:spcAft>
                <a:spcPts val="0"/>
              </a:spcAft>
              <a:buFont typeface="Arial" panose="020B0604020202020204" pitchFamily="34" charset="0"/>
              <a:buNone/>
              <a:defRPr sz="3000" b="1">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780419383"/>
      </p:ext>
    </p:extLst>
  </p:cSld>
  <p:clrMapOvr>
    <a:masterClrMapping/>
  </p:clrMapOvr>
  <p:extLst>
    <p:ext uri="{DCECCB84-F9BA-43D5-87BE-67443E8EF086}">
      <p15:sldGuideLst xmlns:p15="http://schemas.microsoft.com/office/powerpoint/2012/main">
        <p15:guide id="1" pos="384">
          <p15:clr>
            <a:srgbClr val="FBAE40"/>
          </p15:clr>
        </p15:guide>
        <p15:guide id="2" pos="589">
          <p15:clr>
            <a:srgbClr val="FBAE40"/>
          </p15:clr>
        </p15:guide>
        <p15:guide id="3" pos="7368">
          <p15:clr>
            <a:srgbClr val="FBAE40"/>
          </p15:clr>
        </p15:guide>
        <p15:guide id="4" orient="horz" pos="583">
          <p15:clr>
            <a:srgbClr val="FBAE40"/>
          </p15:clr>
        </p15:guide>
        <p15:guide id="5" orient="horz" pos="1914">
          <p15:clr>
            <a:srgbClr val="FBAE40"/>
          </p15:clr>
        </p15:guide>
        <p15:guide id="6" orient="horz" pos="4224">
          <p15:clr>
            <a:srgbClr val="FBAE40"/>
          </p15:clr>
        </p15:guide>
        <p15:guide id="7" orient="horz" pos="3311">
          <p15:clr>
            <a:srgbClr val="FBAE40"/>
          </p15:clr>
        </p15:guide>
        <p15:guide id="8" pos="70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_#1">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BC1F7B68-7B26-3B3A-5C7E-80023CBD1213}"/>
              </a:ext>
            </a:extLst>
          </p:cNvPr>
          <p:cNvSpPr/>
          <p:nvPr userDrawn="1"/>
        </p:nvSpPr>
        <p:spPr>
          <a:xfrm>
            <a:off x="619760" y="1268227"/>
            <a:ext cx="10619740" cy="4733180"/>
          </a:xfrm>
          <a:prstGeom prst="roundRect">
            <a:avLst>
              <a:gd name="adj" fmla="val 429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4C7EAC2-F427-AB8C-9D4B-7FA89DB875D1}"/>
              </a:ext>
            </a:extLst>
          </p:cNvPr>
          <p:cNvSpPr/>
          <p:nvPr userDrawn="1"/>
        </p:nvSpPr>
        <p:spPr>
          <a:xfrm>
            <a:off x="1257300" y="206843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1</a:t>
            </a:r>
          </a:p>
        </p:txBody>
      </p:sp>
      <p:sp>
        <p:nvSpPr>
          <p:cNvPr id="19" name="Oval 18">
            <a:extLst>
              <a:ext uri="{FF2B5EF4-FFF2-40B4-BE49-F238E27FC236}">
                <a16:creationId xmlns:a16="http://schemas.microsoft.com/office/drawing/2014/main" id="{F5D4075F-B366-8265-E416-51C19D2C249D}"/>
              </a:ext>
            </a:extLst>
          </p:cNvPr>
          <p:cNvSpPr/>
          <p:nvPr userDrawn="1"/>
        </p:nvSpPr>
        <p:spPr>
          <a:xfrm>
            <a:off x="1257300" y="3517950"/>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2</a:t>
            </a:r>
          </a:p>
        </p:txBody>
      </p:sp>
      <p:sp>
        <p:nvSpPr>
          <p:cNvPr id="20" name="Oval 19">
            <a:extLst>
              <a:ext uri="{FF2B5EF4-FFF2-40B4-BE49-F238E27FC236}">
                <a16:creationId xmlns:a16="http://schemas.microsoft.com/office/drawing/2014/main" id="{1FB23E97-2E09-D95A-6241-109D1C222676}"/>
              </a:ext>
            </a:extLst>
          </p:cNvPr>
          <p:cNvSpPr/>
          <p:nvPr userDrawn="1"/>
        </p:nvSpPr>
        <p:spPr>
          <a:xfrm>
            <a:off x="1257300" y="4945090"/>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3</a:t>
            </a:r>
          </a:p>
        </p:txBody>
      </p:sp>
      <p:sp>
        <p:nvSpPr>
          <p:cNvPr id="5" name="Text Placeholder 19">
            <a:extLst>
              <a:ext uri="{FF2B5EF4-FFF2-40B4-BE49-F238E27FC236}">
                <a16:creationId xmlns:a16="http://schemas.microsoft.com/office/drawing/2014/main" id="{F9E16F34-4DD7-CD46-C34B-DF22BF9B94A9}"/>
              </a:ext>
            </a:extLst>
          </p:cNvPr>
          <p:cNvSpPr>
            <a:spLocks noGrp="1"/>
          </p:cNvSpPr>
          <p:nvPr>
            <p:ph type="body" sz="quarter" idx="11"/>
          </p:nvPr>
        </p:nvSpPr>
        <p:spPr>
          <a:xfrm>
            <a:off x="846395" y="504172"/>
            <a:ext cx="10317162" cy="600075"/>
          </a:xfrm>
        </p:spPr>
        <p:txBody>
          <a:bodyPr>
            <a:noAutofit/>
          </a:bodyPr>
          <a:lstStyle>
            <a:lvl1pPr marL="0" indent="0">
              <a:buFont typeface="Arial" panose="020B0604020202020204" pitchFamily="34" charset="0"/>
              <a:buNone/>
              <a:defRPr sz="3000" b="1">
                <a:solidFill>
                  <a:schemeClr val="tx1"/>
                </a:solidFill>
              </a:defRPr>
            </a:lvl1pPr>
            <a:lvl2pPr marL="457200" indent="0">
              <a:buNone/>
              <a:defRPr/>
            </a:lvl2pPr>
          </a:lstStyle>
          <a:p>
            <a:pPr lvl="0"/>
            <a:r>
              <a:rPr lang="en-US" dirty="0"/>
              <a:t>Click to edit Master text styles</a:t>
            </a:r>
          </a:p>
        </p:txBody>
      </p:sp>
      <p:sp>
        <p:nvSpPr>
          <p:cNvPr id="6" name="TextBox 5">
            <a:extLst>
              <a:ext uri="{FF2B5EF4-FFF2-40B4-BE49-F238E27FC236}">
                <a16:creationId xmlns:a16="http://schemas.microsoft.com/office/drawing/2014/main" id="{BAA97C25-4F51-0278-5995-F615028CAF38}"/>
              </a:ext>
            </a:extLst>
          </p:cNvPr>
          <p:cNvSpPr txBox="1"/>
          <p:nvPr userDrawn="1"/>
        </p:nvSpPr>
        <p:spPr>
          <a:xfrm>
            <a:off x="1861949" y="1830601"/>
            <a:ext cx="8567290" cy="838327"/>
          </a:xfrm>
          <a:prstGeom prst="roundRect">
            <a:avLst>
              <a:gd name="adj" fmla="val 10921"/>
            </a:avLst>
          </a:prstGeom>
          <a:solidFill>
            <a:schemeClr val="bg1"/>
          </a:solidFill>
        </p:spPr>
        <p:txBody>
          <a:bodyPr wrap="square" rtlCol="0">
            <a:noAutofit/>
          </a:bodyPr>
          <a:lstStyle/>
          <a:p>
            <a:endParaRPr lang="en-US" dirty="0"/>
          </a:p>
        </p:txBody>
      </p:sp>
      <p:sp>
        <p:nvSpPr>
          <p:cNvPr id="7" name="TextBox 6">
            <a:extLst>
              <a:ext uri="{FF2B5EF4-FFF2-40B4-BE49-F238E27FC236}">
                <a16:creationId xmlns:a16="http://schemas.microsoft.com/office/drawing/2014/main" id="{97A15E1C-DCF4-9D18-67BE-00D2DEF76592}"/>
              </a:ext>
            </a:extLst>
          </p:cNvPr>
          <p:cNvSpPr txBox="1"/>
          <p:nvPr userDrawn="1"/>
        </p:nvSpPr>
        <p:spPr>
          <a:xfrm>
            <a:off x="1864037" y="3285716"/>
            <a:ext cx="8565202" cy="838327"/>
          </a:xfrm>
          <a:prstGeom prst="roundRect">
            <a:avLst>
              <a:gd name="adj" fmla="val 10921"/>
            </a:avLst>
          </a:prstGeom>
          <a:solidFill>
            <a:schemeClr val="bg1"/>
          </a:solidFill>
        </p:spPr>
        <p:txBody>
          <a:bodyPr wrap="square" rtlCol="0">
            <a:noAutofit/>
          </a:bodyPr>
          <a:lstStyle/>
          <a:p>
            <a:endParaRPr lang="en-US" dirty="0"/>
          </a:p>
        </p:txBody>
      </p:sp>
      <p:sp>
        <p:nvSpPr>
          <p:cNvPr id="8" name="TextBox 7">
            <a:extLst>
              <a:ext uri="{FF2B5EF4-FFF2-40B4-BE49-F238E27FC236}">
                <a16:creationId xmlns:a16="http://schemas.microsoft.com/office/drawing/2014/main" id="{E1871DB3-A543-FC7F-2E86-F25DEB072674}"/>
              </a:ext>
            </a:extLst>
          </p:cNvPr>
          <p:cNvSpPr txBox="1"/>
          <p:nvPr userDrawn="1"/>
        </p:nvSpPr>
        <p:spPr>
          <a:xfrm>
            <a:off x="1866125" y="4718451"/>
            <a:ext cx="8563114" cy="838327"/>
          </a:xfrm>
          <a:prstGeom prst="roundRect">
            <a:avLst>
              <a:gd name="adj" fmla="val 10921"/>
            </a:avLst>
          </a:prstGeom>
          <a:solidFill>
            <a:schemeClr val="bg1"/>
          </a:solidFill>
        </p:spPr>
        <p:txBody>
          <a:bodyPr wrap="square" rtlCol="0">
            <a:noAutofit/>
          </a:bodyPr>
          <a:lstStyle/>
          <a:p>
            <a:endParaRPr lang="en-US" dirty="0"/>
          </a:p>
        </p:txBody>
      </p:sp>
      <p:sp>
        <p:nvSpPr>
          <p:cNvPr id="27" name="Content Placeholder 2">
            <a:extLst>
              <a:ext uri="{FF2B5EF4-FFF2-40B4-BE49-F238E27FC236}">
                <a16:creationId xmlns:a16="http://schemas.microsoft.com/office/drawing/2014/main" id="{F4B9CA8C-40E8-732B-71BE-2251B94E5998}"/>
              </a:ext>
            </a:extLst>
          </p:cNvPr>
          <p:cNvSpPr>
            <a:spLocks noGrp="1"/>
          </p:cNvSpPr>
          <p:nvPr>
            <p:ph idx="12" hasCustomPrompt="1"/>
          </p:nvPr>
        </p:nvSpPr>
        <p:spPr>
          <a:xfrm>
            <a:off x="2016690" y="2104221"/>
            <a:ext cx="8051870" cy="298154"/>
          </a:xfrm>
        </p:spPr>
        <p:txBody>
          <a:bodyPr anchor="ctr">
            <a:noAutofit/>
          </a:bodyPr>
          <a:lstStyle>
            <a:lvl1pPr marL="0" indent="0">
              <a:spcBef>
                <a:spcPts val="0"/>
              </a:spcBef>
              <a:spcAft>
                <a:spcPts val="5700"/>
              </a:spcAft>
              <a:buClr>
                <a:schemeClr val="bg1"/>
              </a:buClr>
              <a:buSzPct val="150000"/>
              <a:buFontTx/>
              <a:buNone/>
              <a:tabLst/>
              <a:defRPr sz="2000" b="1">
                <a:solidFill>
                  <a:schemeClr val="tx1"/>
                </a:solidFill>
              </a:defRPr>
            </a:lvl1pPr>
            <a:lvl2pPr marL="628650" indent="0">
              <a:buFont typeface="Arial" panose="020B0604020202020204" pitchFamily="34" charset="0"/>
              <a:buNone/>
              <a:tabLst/>
              <a:defRPr/>
            </a:lvl2pPr>
          </a:lstStyle>
          <a:p>
            <a:pPr lvl="0"/>
            <a:r>
              <a:rPr lang="en-US" dirty="0"/>
              <a:t>1st level</a:t>
            </a:r>
          </a:p>
        </p:txBody>
      </p:sp>
      <p:sp>
        <p:nvSpPr>
          <p:cNvPr id="28" name="Content Placeholder 2">
            <a:extLst>
              <a:ext uri="{FF2B5EF4-FFF2-40B4-BE49-F238E27FC236}">
                <a16:creationId xmlns:a16="http://schemas.microsoft.com/office/drawing/2014/main" id="{D00D0CCF-82B5-2094-DA54-ABC4A4B62D53}"/>
              </a:ext>
            </a:extLst>
          </p:cNvPr>
          <p:cNvSpPr>
            <a:spLocks noGrp="1"/>
          </p:cNvSpPr>
          <p:nvPr>
            <p:ph idx="13" hasCustomPrompt="1"/>
          </p:nvPr>
        </p:nvSpPr>
        <p:spPr>
          <a:xfrm>
            <a:off x="2016690" y="3550479"/>
            <a:ext cx="805187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2nd level</a:t>
            </a:r>
          </a:p>
        </p:txBody>
      </p:sp>
      <p:sp>
        <p:nvSpPr>
          <p:cNvPr id="29" name="Content Placeholder 2">
            <a:extLst>
              <a:ext uri="{FF2B5EF4-FFF2-40B4-BE49-F238E27FC236}">
                <a16:creationId xmlns:a16="http://schemas.microsoft.com/office/drawing/2014/main" id="{1201E097-D0C5-62F5-23A3-25A11F2C121C}"/>
              </a:ext>
            </a:extLst>
          </p:cNvPr>
          <p:cNvSpPr>
            <a:spLocks noGrp="1"/>
          </p:cNvSpPr>
          <p:nvPr>
            <p:ph idx="14" hasCustomPrompt="1"/>
          </p:nvPr>
        </p:nvSpPr>
        <p:spPr>
          <a:xfrm>
            <a:off x="2016690" y="4986648"/>
            <a:ext cx="805187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3rd level</a:t>
            </a:r>
          </a:p>
        </p:txBody>
      </p:sp>
      <p:pic>
        <p:nvPicPr>
          <p:cNvPr id="12" name="Graphic 11">
            <a:extLst>
              <a:ext uri="{FF2B5EF4-FFF2-40B4-BE49-F238E27FC236}">
                <a16:creationId xmlns:a16="http://schemas.microsoft.com/office/drawing/2014/main" id="{CFE5DFB3-A3C3-FC65-0B88-BFE94AB4ED6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0067" y="6222095"/>
            <a:ext cx="568005" cy="548640"/>
          </a:xfrm>
          <a:prstGeom prst="rect">
            <a:avLst/>
          </a:prstGeom>
        </p:spPr>
      </p:pic>
      <p:sp>
        <p:nvSpPr>
          <p:cNvPr id="4" name="Slide Number Placeholder 5">
            <a:extLst>
              <a:ext uri="{FF2B5EF4-FFF2-40B4-BE49-F238E27FC236}">
                <a16:creationId xmlns:a16="http://schemas.microsoft.com/office/drawing/2014/main" id="{72539124-6B59-5133-278C-C9016FEB5E27}"/>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1907586096"/>
      </p:ext>
    </p:extLst>
  </p:cSld>
  <p:clrMapOvr>
    <a:masterClrMapping/>
  </p:clrMapOvr>
  <p:extLst>
    <p:ext uri="{DCECCB84-F9BA-43D5-87BE-67443E8EF086}">
      <p15:sldGuideLst xmlns:p15="http://schemas.microsoft.com/office/powerpoint/2012/main">
        <p15:guide id="1" pos="384">
          <p15:clr>
            <a:srgbClr val="FBAE40"/>
          </p15:clr>
        </p15:guide>
        <p15:guide id="2" pos="589">
          <p15:clr>
            <a:srgbClr val="FBAE40"/>
          </p15:clr>
        </p15:guide>
        <p15:guide id="3" pos="7368">
          <p15:clr>
            <a:srgbClr val="FBAE40"/>
          </p15:clr>
        </p15:guide>
        <p15:guide id="4" orient="horz" pos="583">
          <p15:clr>
            <a:srgbClr val="FBAE40"/>
          </p15:clr>
        </p15:guide>
        <p15:guide id="5" orient="horz" pos="1914">
          <p15:clr>
            <a:srgbClr val="FBAE40"/>
          </p15:clr>
        </p15:guide>
        <p15:guide id="6" orient="horz" pos="4224">
          <p15:clr>
            <a:srgbClr val="FBAE40"/>
          </p15:clr>
        </p15:guide>
        <p15:guide id="7" orient="horz" pos="3311">
          <p15:clr>
            <a:srgbClr val="FBAE40"/>
          </p15:clr>
        </p15:guide>
        <p15:guide id="8" pos="70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Agenda_#1">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BC1F7B68-7B26-3B3A-5C7E-80023CBD1213}"/>
              </a:ext>
            </a:extLst>
          </p:cNvPr>
          <p:cNvSpPr/>
          <p:nvPr userDrawn="1"/>
        </p:nvSpPr>
        <p:spPr>
          <a:xfrm>
            <a:off x="619760" y="1268227"/>
            <a:ext cx="10619740" cy="4733180"/>
          </a:xfrm>
          <a:prstGeom prst="roundRect">
            <a:avLst>
              <a:gd name="adj" fmla="val 429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4C7EAC2-F427-AB8C-9D4B-7FA89DB875D1}"/>
              </a:ext>
            </a:extLst>
          </p:cNvPr>
          <p:cNvSpPr/>
          <p:nvPr userDrawn="1"/>
        </p:nvSpPr>
        <p:spPr>
          <a:xfrm>
            <a:off x="1257300" y="2068430"/>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1</a:t>
            </a:r>
          </a:p>
        </p:txBody>
      </p:sp>
      <p:sp>
        <p:nvSpPr>
          <p:cNvPr id="19" name="Oval 18">
            <a:extLst>
              <a:ext uri="{FF2B5EF4-FFF2-40B4-BE49-F238E27FC236}">
                <a16:creationId xmlns:a16="http://schemas.microsoft.com/office/drawing/2014/main" id="{F5D4075F-B366-8265-E416-51C19D2C249D}"/>
              </a:ext>
            </a:extLst>
          </p:cNvPr>
          <p:cNvSpPr/>
          <p:nvPr userDrawn="1"/>
        </p:nvSpPr>
        <p:spPr>
          <a:xfrm>
            <a:off x="1257300" y="351795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2</a:t>
            </a:r>
          </a:p>
        </p:txBody>
      </p:sp>
      <p:sp>
        <p:nvSpPr>
          <p:cNvPr id="20" name="Oval 19">
            <a:extLst>
              <a:ext uri="{FF2B5EF4-FFF2-40B4-BE49-F238E27FC236}">
                <a16:creationId xmlns:a16="http://schemas.microsoft.com/office/drawing/2014/main" id="{1FB23E97-2E09-D95A-6241-109D1C222676}"/>
              </a:ext>
            </a:extLst>
          </p:cNvPr>
          <p:cNvSpPr/>
          <p:nvPr userDrawn="1"/>
        </p:nvSpPr>
        <p:spPr>
          <a:xfrm>
            <a:off x="1257300" y="4945090"/>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3</a:t>
            </a:r>
          </a:p>
        </p:txBody>
      </p:sp>
      <p:sp>
        <p:nvSpPr>
          <p:cNvPr id="5" name="Text Placeholder 19">
            <a:extLst>
              <a:ext uri="{FF2B5EF4-FFF2-40B4-BE49-F238E27FC236}">
                <a16:creationId xmlns:a16="http://schemas.microsoft.com/office/drawing/2014/main" id="{F9E16F34-4DD7-CD46-C34B-DF22BF9B94A9}"/>
              </a:ext>
            </a:extLst>
          </p:cNvPr>
          <p:cNvSpPr>
            <a:spLocks noGrp="1"/>
          </p:cNvSpPr>
          <p:nvPr>
            <p:ph type="body" sz="quarter" idx="11"/>
          </p:nvPr>
        </p:nvSpPr>
        <p:spPr>
          <a:xfrm>
            <a:off x="846395" y="504172"/>
            <a:ext cx="10317162" cy="600075"/>
          </a:xfrm>
        </p:spPr>
        <p:txBody>
          <a:bodyPr>
            <a:noAutofit/>
          </a:bodyPr>
          <a:lstStyle>
            <a:lvl1pPr marL="0" indent="0">
              <a:buFont typeface="Arial" panose="020B0604020202020204" pitchFamily="34" charset="0"/>
              <a:buNone/>
              <a:defRPr sz="3000" b="1">
                <a:solidFill>
                  <a:schemeClr val="tx1"/>
                </a:solidFill>
              </a:defRPr>
            </a:lvl1pPr>
            <a:lvl2pPr marL="457200" indent="0">
              <a:buNone/>
              <a:defRPr/>
            </a:lvl2pPr>
          </a:lstStyle>
          <a:p>
            <a:pPr lvl="0"/>
            <a:r>
              <a:rPr lang="en-US" dirty="0"/>
              <a:t>Click to edit Master text styles</a:t>
            </a:r>
          </a:p>
        </p:txBody>
      </p:sp>
      <p:sp>
        <p:nvSpPr>
          <p:cNvPr id="6" name="TextBox 5">
            <a:extLst>
              <a:ext uri="{FF2B5EF4-FFF2-40B4-BE49-F238E27FC236}">
                <a16:creationId xmlns:a16="http://schemas.microsoft.com/office/drawing/2014/main" id="{BAA97C25-4F51-0278-5995-F615028CAF38}"/>
              </a:ext>
            </a:extLst>
          </p:cNvPr>
          <p:cNvSpPr txBox="1"/>
          <p:nvPr userDrawn="1"/>
        </p:nvSpPr>
        <p:spPr>
          <a:xfrm>
            <a:off x="1861949" y="1830601"/>
            <a:ext cx="8567290" cy="838327"/>
          </a:xfrm>
          <a:prstGeom prst="roundRect">
            <a:avLst>
              <a:gd name="adj" fmla="val 10921"/>
            </a:avLst>
          </a:prstGeom>
          <a:solidFill>
            <a:schemeClr val="bg1"/>
          </a:solidFill>
        </p:spPr>
        <p:txBody>
          <a:bodyPr wrap="square" rtlCol="0">
            <a:noAutofit/>
          </a:bodyPr>
          <a:lstStyle/>
          <a:p>
            <a:endParaRPr lang="en-US" dirty="0"/>
          </a:p>
        </p:txBody>
      </p:sp>
      <p:sp>
        <p:nvSpPr>
          <p:cNvPr id="7" name="TextBox 6">
            <a:extLst>
              <a:ext uri="{FF2B5EF4-FFF2-40B4-BE49-F238E27FC236}">
                <a16:creationId xmlns:a16="http://schemas.microsoft.com/office/drawing/2014/main" id="{97A15E1C-DCF4-9D18-67BE-00D2DEF76592}"/>
              </a:ext>
            </a:extLst>
          </p:cNvPr>
          <p:cNvSpPr txBox="1"/>
          <p:nvPr userDrawn="1"/>
        </p:nvSpPr>
        <p:spPr>
          <a:xfrm>
            <a:off x="1864037" y="3285716"/>
            <a:ext cx="8565202" cy="838327"/>
          </a:xfrm>
          <a:prstGeom prst="roundRect">
            <a:avLst>
              <a:gd name="adj" fmla="val 10921"/>
            </a:avLst>
          </a:prstGeom>
          <a:solidFill>
            <a:schemeClr val="bg1"/>
          </a:solidFill>
        </p:spPr>
        <p:txBody>
          <a:bodyPr wrap="square" rtlCol="0">
            <a:noAutofit/>
          </a:bodyPr>
          <a:lstStyle/>
          <a:p>
            <a:endParaRPr lang="en-US" dirty="0"/>
          </a:p>
        </p:txBody>
      </p:sp>
      <p:sp>
        <p:nvSpPr>
          <p:cNvPr id="8" name="TextBox 7">
            <a:extLst>
              <a:ext uri="{FF2B5EF4-FFF2-40B4-BE49-F238E27FC236}">
                <a16:creationId xmlns:a16="http://schemas.microsoft.com/office/drawing/2014/main" id="{E1871DB3-A543-FC7F-2E86-F25DEB072674}"/>
              </a:ext>
            </a:extLst>
          </p:cNvPr>
          <p:cNvSpPr txBox="1"/>
          <p:nvPr userDrawn="1"/>
        </p:nvSpPr>
        <p:spPr>
          <a:xfrm>
            <a:off x="1866125" y="4718451"/>
            <a:ext cx="8563114" cy="838327"/>
          </a:xfrm>
          <a:prstGeom prst="roundRect">
            <a:avLst>
              <a:gd name="adj" fmla="val 10921"/>
            </a:avLst>
          </a:prstGeom>
          <a:solidFill>
            <a:schemeClr val="bg1"/>
          </a:solidFill>
        </p:spPr>
        <p:txBody>
          <a:bodyPr wrap="square" rtlCol="0">
            <a:noAutofit/>
          </a:bodyPr>
          <a:lstStyle/>
          <a:p>
            <a:endParaRPr lang="en-US" dirty="0"/>
          </a:p>
        </p:txBody>
      </p:sp>
      <p:sp>
        <p:nvSpPr>
          <p:cNvPr id="27" name="Content Placeholder 2">
            <a:extLst>
              <a:ext uri="{FF2B5EF4-FFF2-40B4-BE49-F238E27FC236}">
                <a16:creationId xmlns:a16="http://schemas.microsoft.com/office/drawing/2014/main" id="{F4B9CA8C-40E8-732B-71BE-2251B94E5998}"/>
              </a:ext>
            </a:extLst>
          </p:cNvPr>
          <p:cNvSpPr>
            <a:spLocks noGrp="1"/>
          </p:cNvSpPr>
          <p:nvPr>
            <p:ph idx="12" hasCustomPrompt="1"/>
          </p:nvPr>
        </p:nvSpPr>
        <p:spPr>
          <a:xfrm>
            <a:off x="2016690" y="2104221"/>
            <a:ext cx="805187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1st level</a:t>
            </a:r>
          </a:p>
        </p:txBody>
      </p:sp>
      <p:sp>
        <p:nvSpPr>
          <p:cNvPr id="28" name="Content Placeholder 2">
            <a:extLst>
              <a:ext uri="{FF2B5EF4-FFF2-40B4-BE49-F238E27FC236}">
                <a16:creationId xmlns:a16="http://schemas.microsoft.com/office/drawing/2014/main" id="{D00D0CCF-82B5-2094-DA54-ABC4A4B62D53}"/>
              </a:ext>
            </a:extLst>
          </p:cNvPr>
          <p:cNvSpPr>
            <a:spLocks noGrp="1"/>
          </p:cNvSpPr>
          <p:nvPr>
            <p:ph idx="13" hasCustomPrompt="1"/>
          </p:nvPr>
        </p:nvSpPr>
        <p:spPr>
          <a:xfrm>
            <a:off x="2016690" y="3550479"/>
            <a:ext cx="8051870" cy="298154"/>
          </a:xfrm>
        </p:spPr>
        <p:txBody>
          <a:bodyPr anchor="ctr">
            <a:noAutofit/>
          </a:bodyPr>
          <a:lstStyle>
            <a:lvl1pPr marL="0" indent="0">
              <a:spcBef>
                <a:spcPts val="0"/>
              </a:spcBef>
              <a:spcAft>
                <a:spcPts val="5700"/>
              </a:spcAft>
              <a:buClr>
                <a:schemeClr val="bg1"/>
              </a:buClr>
              <a:buSzPct val="150000"/>
              <a:buFontTx/>
              <a:buNone/>
              <a:tabLst/>
              <a:defRPr sz="2000" b="1">
                <a:solidFill>
                  <a:schemeClr val="tx1"/>
                </a:solidFill>
              </a:defRPr>
            </a:lvl1pPr>
            <a:lvl2pPr marL="628650" indent="0">
              <a:buFont typeface="Arial" panose="020B0604020202020204" pitchFamily="34" charset="0"/>
              <a:buNone/>
              <a:tabLst/>
              <a:defRPr/>
            </a:lvl2pPr>
          </a:lstStyle>
          <a:p>
            <a:pPr lvl="0"/>
            <a:r>
              <a:rPr lang="en-US" dirty="0"/>
              <a:t>2nd level</a:t>
            </a:r>
          </a:p>
        </p:txBody>
      </p:sp>
      <p:sp>
        <p:nvSpPr>
          <p:cNvPr id="29" name="Content Placeholder 2">
            <a:extLst>
              <a:ext uri="{FF2B5EF4-FFF2-40B4-BE49-F238E27FC236}">
                <a16:creationId xmlns:a16="http://schemas.microsoft.com/office/drawing/2014/main" id="{1201E097-D0C5-62F5-23A3-25A11F2C121C}"/>
              </a:ext>
            </a:extLst>
          </p:cNvPr>
          <p:cNvSpPr>
            <a:spLocks noGrp="1"/>
          </p:cNvSpPr>
          <p:nvPr>
            <p:ph idx="14" hasCustomPrompt="1"/>
          </p:nvPr>
        </p:nvSpPr>
        <p:spPr>
          <a:xfrm>
            <a:off x="2016690" y="4986648"/>
            <a:ext cx="805187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3rd level</a:t>
            </a:r>
          </a:p>
        </p:txBody>
      </p:sp>
      <p:pic>
        <p:nvPicPr>
          <p:cNvPr id="12" name="Graphic 11">
            <a:extLst>
              <a:ext uri="{FF2B5EF4-FFF2-40B4-BE49-F238E27FC236}">
                <a16:creationId xmlns:a16="http://schemas.microsoft.com/office/drawing/2014/main" id="{CFE5DFB3-A3C3-FC65-0B88-BFE94AB4ED6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0067" y="6222095"/>
            <a:ext cx="568005" cy="548640"/>
          </a:xfrm>
          <a:prstGeom prst="rect">
            <a:avLst/>
          </a:prstGeom>
        </p:spPr>
      </p:pic>
      <p:sp>
        <p:nvSpPr>
          <p:cNvPr id="4" name="Slide Number Placeholder 5">
            <a:extLst>
              <a:ext uri="{FF2B5EF4-FFF2-40B4-BE49-F238E27FC236}">
                <a16:creationId xmlns:a16="http://schemas.microsoft.com/office/drawing/2014/main" id="{72539124-6B59-5133-278C-C9016FEB5E27}"/>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565464333"/>
      </p:ext>
    </p:extLst>
  </p:cSld>
  <p:clrMapOvr>
    <a:masterClrMapping/>
  </p:clrMapOvr>
  <p:extLst>
    <p:ext uri="{DCECCB84-F9BA-43D5-87BE-67443E8EF086}">
      <p15:sldGuideLst xmlns:p15="http://schemas.microsoft.com/office/powerpoint/2012/main">
        <p15:guide id="1" pos="384">
          <p15:clr>
            <a:srgbClr val="FBAE40"/>
          </p15:clr>
        </p15:guide>
        <p15:guide id="2" pos="589">
          <p15:clr>
            <a:srgbClr val="FBAE40"/>
          </p15:clr>
        </p15:guide>
        <p15:guide id="3" pos="7368">
          <p15:clr>
            <a:srgbClr val="FBAE40"/>
          </p15:clr>
        </p15:guide>
        <p15:guide id="4" orient="horz" pos="583">
          <p15:clr>
            <a:srgbClr val="FBAE40"/>
          </p15:clr>
        </p15:guide>
        <p15:guide id="5" orient="horz" pos="1914">
          <p15:clr>
            <a:srgbClr val="FBAE40"/>
          </p15:clr>
        </p15:guide>
        <p15:guide id="6" orient="horz" pos="4224">
          <p15:clr>
            <a:srgbClr val="FBAE40"/>
          </p15:clr>
        </p15:guide>
        <p15:guide id="7" orient="horz" pos="3311">
          <p15:clr>
            <a:srgbClr val="FBAE40"/>
          </p15:clr>
        </p15:guide>
        <p15:guide id="8" pos="70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Agenda_#1">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BC1F7B68-7B26-3B3A-5C7E-80023CBD1213}"/>
              </a:ext>
            </a:extLst>
          </p:cNvPr>
          <p:cNvSpPr/>
          <p:nvPr userDrawn="1"/>
        </p:nvSpPr>
        <p:spPr>
          <a:xfrm>
            <a:off x="619760" y="1268227"/>
            <a:ext cx="10619740" cy="4733180"/>
          </a:xfrm>
          <a:prstGeom prst="roundRect">
            <a:avLst>
              <a:gd name="adj" fmla="val 429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4C7EAC2-F427-AB8C-9D4B-7FA89DB875D1}"/>
              </a:ext>
            </a:extLst>
          </p:cNvPr>
          <p:cNvSpPr/>
          <p:nvPr userDrawn="1"/>
        </p:nvSpPr>
        <p:spPr>
          <a:xfrm>
            <a:off x="1257300" y="2068430"/>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1</a:t>
            </a:r>
          </a:p>
        </p:txBody>
      </p:sp>
      <p:sp>
        <p:nvSpPr>
          <p:cNvPr id="19" name="Oval 18">
            <a:extLst>
              <a:ext uri="{FF2B5EF4-FFF2-40B4-BE49-F238E27FC236}">
                <a16:creationId xmlns:a16="http://schemas.microsoft.com/office/drawing/2014/main" id="{F5D4075F-B366-8265-E416-51C19D2C249D}"/>
              </a:ext>
            </a:extLst>
          </p:cNvPr>
          <p:cNvSpPr/>
          <p:nvPr userDrawn="1"/>
        </p:nvSpPr>
        <p:spPr>
          <a:xfrm>
            <a:off x="1257300" y="3517950"/>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2</a:t>
            </a:r>
          </a:p>
        </p:txBody>
      </p:sp>
      <p:sp>
        <p:nvSpPr>
          <p:cNvPr id="20" name="Oval 19">
            <a:extLst>
              <a:ext uri="{FF2B5EF4-FFF2-40B4-BE49-F238E27FC236}">
                <a16:creationId xmlns:a16="http://schemas.microsoft.com/office/drawing/2014/main" id="{1FB23E97-2E09-D95A-6241-109D1C222676}"/>
              </a:ext>
            </a:extLst>
          </p:cNvPr>
          <p:cNvSpPr/>
          <p:nvPr userDrawn="1"/>
        </p:nvSpPr>
        <p:spPr>
          <a:xfrm>
            <a:off x="1257300" y="494509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3</a:t>
            </a:r>
          </a:p>
        </p:txBody>
      </p:sp>
      <p:sp>
        <p:nvSpPr>
          <p:cNvPr id="5" name="Text Placeholder 19">
            <a:extLst>
              <a:ext uri="{FF2B5EF4-FFF2-40B4-BE49-F238E27FC236}">
                <a16:creationId xmlns:a16="http://schemas.microsoft.com/office/drawing/2014/main" id="{F9E16F34-4DD7-CD46-C34B-DF22BF9B94A9}"/>
              </a:ext>
            </a:extLst>
          </p:cNvPr>
          <p:cNvSpPr>
            <a:spLocks noGrp="1"/>
          </p:cNvSpPr>
          <p:nvPr>
            <p:ph type="body" sz="quarter" idx="11"/>
          </p:nvPr>
        </p:nvSpPr>
        <p:spPr>
          <a:xfrm>
            <a:off x="846395" y="504172"/>
            <a:ext cx="10317162" cy="600075"/>
          </a:xfrm>
        </p:spPr>
        <p:txBody>
          <a:bodyPr>
            <a:noAutofit/>
          </a:bodyPr>
          <a:lstStyle>
            <a:lvl1pPr marL="0" indent="0">
              <a:buFont typeface="Arial" panose="020B0604020202020204" pitchFamily="34" charset="0"/>
              <a:buNone/>
              <a:defRPr sz="3000" b="1">
                <a:solidFill>
                  <a:schemeClr val="tx1"/>
                </a:solidFill>
              </a:defRPr>
            </a:lvl1pPr>
            <a:lvl2pPr marL="457200" indent="0">
              <a:buNone/>
              <a:defRPr/>
            </a:lvl2pPr>
          </a:lstStyle>
          <a:p>
            <a:pPr lvl="0"/>
            <a:r>
              <a:rPr lang="en-US" dirty="0"/>
              <a:t>Click to edit Master text styles</a:t>
            </a:r>
          </a:p>
        </p:txBody>
      </p:sp>
      <p:sp>
        <p:nvSpPr>
          <p:cNvPr id="6" name="TextBox 5">
            <a:extLst>
              <a:ext uri="{FF2B5EF4-FFF2-40B4-BE49-F238E27FC236}">
                <a16:creationId xmlns:a16="http://schemas.microsoft.com/office/drawing/2014/main" id="{BAA97C25-4F51-0278-5995-F615028CAF38}"/>
              </a:ext>
            </a:extLst>
          </p:cNvPr>
          <p:cNvSpPr txBox="1"/>
          <p:nvPr userDrawn="1"/>
        </p:nvSpPr>
        <p:spPr>
          <a:xfrm>
            <a:off x="1861949" y="1830601"/>
            <a:ext cx="8567290" cy="838327"/>
          </a:xfrm>
          <a:prstGeom prst="roundRect">
            <a:avLst>
              <a:gd name="adj" fmla="val 10921"/>
            </a:avLst>
          </a:prstGeom>
          <a:solidFill>
            <a:schemeClr val="bg1"/>
          </a:solidFill>
        </p:spPr>
        <p:txBody>
          <a:bodyPr wrap="square" rtlCol="0">
            <a:noAutofit/>
          </a:bodyPr>
          <a:lstStyle/>
          <a:p>
            <a:endParaRPr lang="en-US" dirty="0"/>
          </a:p>
        </p:txBody>
      </p:sp>
      <p:sp>
        <p:nvSpPr>
          <p:cNvPr id="7" name="TextBox 6">
            <a:extLst>
              <a:ext uri="{FF2B5EF4-FFF2-40B4-BE49-F238E27FC236}">
                <a16:creationId xmlns:a16="http://schemas.microsoft.com/office/drawing/2014/main" id="{97A15E1C-DCF4-9D18-67BE-00D2DEF76592}"/>
              </a:ext>
            </a:extLst>
          </p:cNvPr>
          <p:cNvSpPr txBox="1"/>
          <p:nvPr userDrawn="1"/>
        </p:nvSpPr>
        <p:spPr>
          <a:xfrm>
            <a:off x="1864037" y="3285716"/>
            <a:ext cx="8565202" cy="838327"/>
          </a:xfrm>
          <a:prstGeom prst="roundRect">
            <a:avLst>
              <a:gd name="adj" fmla="val 10921"/>
            </a:avLst>
          </a:prstGeom>
          <a:solidFill>
            <a:schemeClr val="bg1"/>
          </a:solidFill>
        </p:spPr>
        <p:txBody>
          <a:bodyPr wrap="square" rtlCol="0">
            <a:noAutofit/>
          </a:bodyPr>
          <a:lstStyle/>
          <a:p>
            <a:endParaRPr lang="en-US" dirty="0"/>
          </a:p>
        </p:txBody>
      </p:sp>
      <p:sp>
        <p:nvSpPr>
          <p:cNvPr id="8" name="TextBox 7">
            <a:extLst>
              <a:ext uri="{FF2B5EF4-FFF2-40B4-BE49-F238E27FC236}">
                <a16:creationId xmlns:a16="http://schemas.microsoft.com/office/drawing/2014/main" id="{E1871DB3-A543-FC7F-2E86-F25DEB072674}"/>
              </a:ext>
            </a:extLst>
          </p:cNvPr>
          <p:cNvSpPr txBox="1"/>
          <p:nvPr userDrawn="1"/>
        </p:nvSpPr>
        <p:spPr>
          <a:xfrm>
            <a:off x="1866125" y="4718451"/>
            <a:ext cx="8563114" cy="838327"/>
          </a:xfrm>
          <a:prstGeom prst="roundRect">
            <a:avLst>
              <a:gd name="adj" fmla="val 10921"/>
            </a:avLst>
          </a:prstGeom>
          <a:solidFill>
            <a:schemeClr val="bg1"/>
          </a:solidFill>
        </p:spPr>
        <p:txBody>
          <a:bodyPr wrap="square" rtlCol="0">
            <a:noAutofit/>
          </a:bodyPr>
          <a:lstStyle/>
          <a:p>
            <a:endParaRPr lang="en-US" dirty="0"/>
          </a:p>
        </p:txBody>
      </p:sp>
      <p:sp>
        <p:nvSpPr>
          <p:cNvPr id="27" name="Content Placeholder 2">
            <a:extLst>
              <a:ext uri="{FF2B5EF4-FFF2-40B4-BE49-F238E27FC236}">
                <a16:creationId xmlns:a16="http://schemas.microsoft.com/office/drawing/2014/main" id="{F4B9CA8C-40E8-732B-71BE-2251B94E5998}"/>
              </a:ext>
            </a:extLst>
          </p:cNvPr>
          <p:cNvSpPr>
            <a:spLocks noGrp="1"/>
          </p:cNvSpPr>
          <p:nvPr>
            <p:ph idx="12" hasCustomPrompt="1"/>
          </p:nvPr>
        </p:nvSpPr>
        <p:spPr>
          <a:xfrm>
            <a:off x="2016690" y="2104221"/>
            <a:ext cx="805187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1st level</a:t>
            </a:r>
          </a:p>
        </p:txBody>
      </p:sp>
      <p:sp>
        <p:nvSpPr>
          <p:cNvPr id="28" name="Content Placeholder 2">
            <a:extLst>
              <a:ext uri="{FF2B5EF4-FFF2-40B4-BE49-F238E27FC236}">
                <a16:creationId xmlns:a16="http://schemas.microsoft.com/office/drawing/2014/main" id="{D00D0CCF-82B5-2094-DA54-ABC4A4B62D53}"/>
              </a:ext>
            </a:extLst>
          </p:cNvPr>
          <p:cNvSpPr>
            <a:spLocks noGrp="1"/>
          </p:cNvSpPr>
          <p:nvPr>
            <p:ph idx="13" hasCustomPrompt="1"/>
          </p:nvPr>
        </p:nvSpPr>
        <p:spPr>
          <a:xfrm>
            <a:off x="2016690" y="3550479"/>
            <a:ext cx="805187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2nd level</a:t>
            </a:r>
          </a:p>
        </p:txBody>
      </p:sp>
      <p:sp>
        <p:nvSpPr>
          <p:cNvPr id="29" name="Content Placeholder 2">
            <a:extLst>
              <a:ext uri="{FF2B5EF4-FFF2-40B4-BE49-F238E27FC236}">
                <a16:creationId xmlns:a16="http://schemas.microsoft.com/office/drawing/2014/main" id="{1201E097-D0C5-62F5-23A3-25A11F2C121C}"/>
              </a:ext>
            </a:extLst>
          </p:cNvPr>
          <p:cNvSpPr>
            <a:spLocks noGrp="1"/>
          </p:cNvSpPr>
          <p:nvPr>
            <p:ph idx="14" hasCustomPrompt="1"/>
          </p:nvPr>
        </p:nvSpPr>
        <p:spPr>
          <a:xfrm>
            <a:off x="2016690" y="4986648"/>
            <a:ext cx="8051870" cy="298154"/>
          </a:xfrm>
        </p:spPr>
        <p:txBody>
          <a:bodyPr anchor="ctr">
            <a:noAutofit/>
          </a:bodyPr>
          <a:lstStyle>
            <a:lvl1pPr marL="0" indent="0">
              <a:spcBef>
                <a:spcPts val="0"/>
              </a:spcBef>
              <a:spcAft>
                <a:spcPts val="5700"/>
              </a:spcAft>
              <a:buClr>
                <a:schemeClr val="bg1"/>
              </a:buClr>
              <a:buSzPct val="150000"/>
              <a:buFontTx/>
              <a:buNone/>
              <a:tabLst/>
              <a:defRPr sz="2000" b="1">
                <a:solidFill>
                  <a:schemeClr val="tx1"/>
                </a:solidFill>
              </a:defRPr>
            </a:lvl1pPr>
            <a:lvl2pPr marL="628650" indent="0">
              <a:buFont typeface="Arial" panose="020B0604020202020204" pitchFamily="34" charset="0"/>
              <a:buNone/>
              <a:tabLst/>
              <a:defRPr/>
            </a:lvl2pPr>
          </a:lstStyle>
          <a:p>
            <a:pPr lvl="0"/>
            <a:r>
              <a:rPr lang="en-US" dirty="0"/>
              <a:t>3rd level</a:t>
            </a:r>
          </a:p>
        </p:txBody>
      </p:sp>
      <p:pic>
        <p:nvPicPr>
          <p:cNvPr id="12" name="Graphic 11">
            <a:extLst>
              <a:ext uri="{FF2B5EF4-FFF2-40B4-BE49-F238E27FC236}">
                <a16:creationId xmlns:a16="http://schemas.microsoft.com/office/drawing/2014/main" id="{CFE5DFB3-A3C3-FC65-0B88-BFE94AB4ED6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0067" y="6222095"/>
            <a:ext cx="568005" cy="548640"/>
          </a:xfrm>
          <a:prstGeom prst="rect">
            <a:avLst/>
          </a:prstGeom>
        </p:spPr>
      </p:pic>
      <p:sp>
        <p:nvSpPr>
          <p:cNvPr id="4" name="Slide Number Placeholder 5">
            <a:extLst>
              <a:ext uri="{FF2B5EF4-FFF2-40B4-BE49-F238E27FC236}">
                <a16:creationId xmlns:a16="http://schemas.microsoft.com/office/drawing/2014/main" id="{72539124-6B59-5133-278C-C9016FEB5E27}"/>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595064980"/>
      </p:ext>
    </p:extLst>
  </p:cSld>
  <p:clrMapOvr>
    <a:masterClrMapping/>
  </p:clrMapOvr>
  <p:extLst>
    <p:ext uri="{DCECCB84-F9BA-43D5-87BE-67443E8EF086}">
      <p15:sldGuideLst xmlns:p15="http://schemas.microsoft.com/office/powerpoint/2012/main">
        <p15:guide id="1" pos="384">
          <p15:clr>
            <a:srgbClr val="FBAE40"/>
          </p15:clr>
        </p15:guide>
        <p15:guide id="2" pos="589">
          <p15:clr>
            <a:srgbClr val="FBAE40"/>
          </p15:clr>
        </p15:guide>
        <p15:guide id="3" pos="7368">
          <p15:clr>
            <a:srgbClr val="FBAE40"/>
          </p15:clr>
        </p15:guide>
        <p15:guide id="4" orient="horz" pos="583">
          <p15:clr>
            <a:srgbClr val="FBAE40"/>
          </p15:clr>
        </p15:guide>
        <p15:guide id="5" orient="horz" pos="1914">
          <p15:clr>
            <a:srgbClr val="FBAE40"/>
          </p15:clr>
        </p15:guide>
        <p15:guide id="6" orient="horz" pos="4224">
          <p15:clr>
            <a:srgbClr val="FBAE40"/>
          </p15:clr>
        </p15:guide>
        <p15:guide id="7" orient="horz" pos="3311">
          <p15:clr>
            <a:srgbClr val="FBAE40"/>
          </p15:clr>
        </p15:guide>
        <p15:guide id="8" pos="70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2">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2FF3B26-09F8-053D-595F-476C5A69836B}"/>
              </a:ext>
            </a:extLst>
          </p:cNvPr>
          <p:cNvSpPr/>
          <p:nvPr userDrawn="1"/>
        </p:nvSpPr>
        <p:spPr>
          <a:xfrm>
            <a:off x="619760" y="1268227"/>
            <a:ext cx="10619740" cy="4733180"/>
          </a:xfrm>
          <a:prstGeom prst="roundRect">
            <a:avLst>
              <a:gd name="adj" fmla="val 429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5762432-1261-1D19-8317-A63B5288AF78}"/>
              </a:ext>
            </a:extLst>
          </p:cNvPr>
          <p:cNvSpPr/>
          <p:nvPr userDrawn="1"/>
        </p:nvSpPr>
        <p:spPr>
          <a:xfrm>
            <a:off x="1257300" y="1905870"/>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1</a:t>
            </a:r>
          </a:p>
        </p:txBody>
      </p:sp>
      <p:sp>
        <p:nvSpPr>
          <p:cNvPr id="19" name="Oval 18">
            <a:extLst>
              <a:ext uri="{FF2B5EF4-FFF2-40B4-BE49-F238E27FC236}">
                <a16:creationId xmlns:a16="http://schemas.microsoft.com/office/drawing/2014/main" id="{B5993877-1D8D-327B-1218-983365E0F643}"/>
              </a:ext>
            </a:extLst>
          </p:cNvPr>
          <p:cNvSpPr/>
          <p:nvPr userDrawn="1"/>
        </p:nvSpPr>
        <p:spPr>
          <a:xfrm>
            <a:off x="1257300" y="2928077"/>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2</a:t>
            </a:r>
          </a:p>
        </p:txBody>
      </p:sp>
      <p:sp>
        <p:nvSpPr>
          <p:cNvPr id="23" name="Oval 22">
            <a:extLst>
              <a:ext uri="{FF2B5EF4-FFF2-40B4-BE49-F238E27FC236}">
                <a16:creationId xmlns:a16="http://schemas.microsoft.com/office/drawing/2014/main" id="{D5F590C7-C40C-6DED-BA3B-4FDEF3366C9D}"/>
              </a:ext>
            </a:extLst>
          </p:cNvPr>
          <p:cNvSpPr/>
          <p:nvPr userDrawn="1"/>
        </p:nvSpPr>
        <p:spPr>
          <a:xfrm>
            <a:off x="1257300" y="3950284"/>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3</a:t>
            </a:r>
          </a:p>
        </p:txBody>
      </p:sp>
      <p:sp>
        <p:nvSpPr>
          <p:cNvPr id="24" name="Oval 23">
            <a:extLst>
              <a:ext uri="{FF2B5EF4-FFF2-40B4-BE49-F238E27FC236}">
                <a16:creationId xmlns:a16="http://schemas.microsoft.com/office/drawing/2014/main" id="{8A54B12E-C4CD-8220-AFF7-FD0C10909B27}"/>
              </a:ext>
            </a:extLst>
          </p:cNvPr>
          <p:cNvSpPr/>
          <p:nvPr userDrawn="1"/>
        </p:nvSpPr>
        <p:spPr>
          <a:xfrm>
            <a:off x="1257300" y="4972490"/>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4</a:t>
            </a:r>
          </a:p>
        </p:txBody>
      </p:sp>
      <p:sp>
        <p:nvSpPr>
          <p:cNvPr id="25" name="TextBox 24">
            <a:extLst>
              <a:ext uri="{FF2B5EF4-FFF2-40B4-BE49-F238E27FC236}">
                <a16:creationId xmlns:a16="http://schemas.microsoft.com/office/drawing/2014/main" id="{1B2CEDBA-FFF6-E139-BEA4-1B97DC2373FA}"/>
              </a:ext>
            </a:extLst>
          </p:cNvPr>
          <p:cNvSpPr txBox="1"/>
          <p:nvPr userDrawn="1"/>
        </p:nvSpPr>
        <p:spPr>
          <a:xfrm>
            <a:off x="1861949" y="1668041"/>
            <a:ext cx="8567290" cy="838327"/>
          </a:xfrm>
          <a:prstGeom prst="roundRect">
            <a:avLst>
              <a:gd name="adj" fmla="val 10921"/>
            </a:avLst>
          </a:prstGeom>
          <a:solidFill>
            <a:schemeClr val="bg1"/>
          </a:solidFill>
        </p:spPr>
        <p:txBody>
          <a:bodyPr wrap="square" rtlCol="0">
            <a:noAutofit/>
          </a:bodyPr>
          <a:lstStyle/>
          <a:p>
            <a:endParaRPr lang="en-US" dirty="0"/>
          </a:p>
        </p:txBody>
      </p:sp>
      <p:sp>
        <p:nvSpPr>
          <p:cNvPr id="26" name="TextBox 25">
            <a:extLst>
              <a:ext uri="{FF2B5EF4-FFF2-40B4-BE49-F238E27FC236}">
                <a16:creationId xmlns:a16="http://schemas.microsoft.com/office/drawing/2014/main" id="{A2451304-0829-D78C-ED1F-0101E0CE5B7C}"/>
              </a:ext>
            </a:extLst>
          </p:cNvPr>
          <p:cNvSpPr txBox="1"/>
          <p:nvPr userDrawn="1"/>
        </p:nvSpPr>
        <p:spPr>
          <a:xfrm>
            <a:off x="1864037" y="2695843"/>
            <a:ext cx="8565202" cy="838327"/>
          </a:xfrm>
          <a:prstGeom prst="roundRect">
            <a:avLst>
              <a:gd name="adj" fmla="val 10921"/>
            </a:avLst>
          </a:prstGeom>
          <a:solidFill>
            <a:schemeClr val="bg1"/>
          </a:solidFill>
        </p:spPr>
        <p:txBody>
          <a:bodyPr wrap="square" rtlCol="0">
            <a:noAutofit/>
          </a:bodyPr>
          <a:lstStyle/>
          <a:p>
            <a:endParaRPr lang="en-US" dirty="0"/>
          </a:p>
        </p:txBody>
      </p:sp>
      <p:sp>
        <p:nvSpPr>
          <p:cNvPr id="27" name="TextBox 26">
            <a:extLst>
              <a:ext uri="{FF2B5EF4-FFF2-40B4-BE49-F238E27FC236}">
                <a16:creationId xmlns:a16="http://schemas.microsoft.com/office/drawing/2014/main" id="{DFF12F69-B96A-8169-05D5-7B6782E18CFC}"/>
              </a:ext>
            </a:extLst>
          </p:cNvPr>
          <p:cNvSpPr txBox="1"/>
          <p:nvPr userDrawn="1"/>
        </p:nvSpPr>
        <p:spPr>
          <a:xfrm>
            <a:off x="1866125" y="3723645"/>
            <a:ext cx="8563114" cy="838327"/>
          </a:xfrm>
          <a:prstGeom prst="roundRect">
            <a:avLst>
              <a:gd name="adj" fmla="val 10921"/>
            </a:avLst>
          </a:prstGeom>
          <a:solidFill>
            <a:schemeClr val="bg1"/>
          </a:solidFill>
        </p:spPr>
        <p:txBody>
          <a:bodyPr wrap="square" rtlCol="0">
            <a:noAutofit/>
          </a:bodyPr>
          <a:lstStyle/>
          <a:p>
            <a:endParaRPr lang="en-US" dirty="0"/>
          </a:p>
        </p:txBody>
      </p:sp>
      <p:sp>
        <p:nvSpPr>
          <p:cNvPr id="28" name="TextBox 27">
            <a:extLst>
              <a:ext uri="{FF2B5EF4-FFF2-40B4-BE49-F238E27FC236}">
                <a16:creationId xmlns:a16="http://schemas.microsoft.com/office/drawing/2014/main" id="{FA2E5E86-709C-81D7-61D1-C6FF18070AD8}"/>
              </a:ext>
            </a:extLst>
          </p:cNvPr>
          <p:cNvSpPr txBox="1"/>
          <p:nvPr userDrawn="1"/>
        </p:nvSpPr>
        <p:spPr>
          <a:xfrm>
            <a:off x="1881011" y="4751446"/>
            <a:ext cx="8548228" cy="838327"/>
          </a:xfrm>
          <a:prstGeom prst="roundRect">
            <a:avLst>
              <a:gd name="adj" fmla="val 10921"/>
            </a:avLst>
          </a:prstGeom>
          <a:solidFill>
            <a:schemeClr val="bg1"/>
          </a:solidFill>
        </p:spPr>
        <p:txBody>
          <a:bodyPr wrap="square" rtlCol="0">
            <a:noAutofit/>
          </a:bodyPr>
          <a:lstStyle/>
          <a:p>
            <a:endParaRPr lang="en-US" dirty="0"/>
          </a:p>
        </p:txBody>
      </p:sp>
      <p:sp>
        <p:nvSpPr>
          <p:cNvPr id="29" name="Content Placeholder 2">
            <a:extLst>
              <a:ext uri="{FF2B5EF4-FFF2-40B4-BE49-F238E27FC236}">
                <a16:creationId xmlns:a16="http://schemas.microsoft.com/office/drawing/2014/main" id="{981388F7-7190-F42B-8D47-D98DDCEF256C}"/>
              </a:ext>
            </a:extLst>
          </p:cNvPr>
          <p:cNvSpPr>
            <a:spLocks noGrp="1"/>
          </p:cNvSpPr>
          <p:nvPr>
            <p:ph idx="1" hasCustomPrompt="1"/>
          </p:nvPr>
        </p:nvSpPr>
        <p:spPr>
          <a:xfrm>
            <a:off x="2016690" y="4740116"/>
            <a:ext cx="8183950" cy="838327"/>
          </a:xfrm>
        </p:spPr>
        <p:txBody>
          <a:bodyPr anchor="ctr">
            <a:noAutofit/>
          </a:bodyPr>
          <a:lstStyle>
            <a:lvl1pPr marL="9525" indent="0">
              <a:spcBef>
                <a:spcPts val="0"/>
              </a:spcBef>
              <a:spcAft>
                <a:spcPts val="54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4th level</a:t>
            </a:r>
          </a:p>
        </p:txBody>
      </p:sp>
      <p:sp>
        <p:nvSpPr>
          <p:cNvPr id="30" name="Content Placeholder 2">
            <a:extLst>
              <a:ext uri="{FF2B5EF4-FFF2-40B4-BE49-F238E27FC236}">
                <a16:creationId xmlns:a16="http://schemas.microsoft.com/office/drawing/2014/main" id="{A62908E6-1B30-3E2C-F917-6BB9846FF1E4}"/>
              </a:ext>
            </a:extLst>
          </p:cNvPr>
          <p:cNvSpPr>
            <a:spLocks noGrp="1"/>
          </p:cNvSpPr>
          <p:nvPr>
            <p:ph idx="12" hasCustomPrompt="1"/>
          </p:nvPr>
        </p:nvSpPr>
        <p:spPr>
          <a:xfrm>
            <a:off x="2016690" y="1949899"/>
            <a:ext cx="818395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1st level</a:t>
            </a:r>
          </a:p>
        </p:txBody>
      </p:sp>
      <p:sp>
        <p:nvSpPr>
          <p:cNvPr id="31" name="Content Placeholder 2">
            <a:extLst>
              <a:ext uri="{FF2B5EF4-FFF2-40B4-BE49-F238E27FC236}">
                <a16:creationId xmlns:a16="http://schemas.microsoft.com/office/drawing/2014/main" id="{FB1C277B-CE65-56BF-6FF5-8766D17084E2}"/>
              </a:ext>
            </a:extLst>
          </p:cNvPr>
          <p:cNvSpPr>
            <a:spLocks noGrp="1"/>
          </p:cNvSpPr>
          <p:nvPr>
            <p:ph idx="13" hasCustomPrompt="1"/>
          </p:nvPr>
        </p:nvSpPr>
        <p:spPr>
          <a:xfrm>
            <a:off x="2016690" y="2968844"/>
            <a:ext cx="8183950" cy="298154"/>
          </a:xfrm>
        </p:spPr>
        <p:txBody>
          <a:bodyPr anchor="ctr">
            <a:noAutofit/>
          </a:bodyPr>
          <a:lstStyle>
            <a:lvl1pPr marL="0" indent="0">
              <a:spcBef>
                <a:spcPts val="0"/>
              </a:spcBef>
              <a:spcAft>
                <a:spcPts val="5700"/>
              </a:spcAft>
              <a:buClr>
                <a:schemeClr val="bg1"/>
              </a:buClr>
              <a:buSzPct val="150000"/>
              <a:buFontTx/>
              <a:buNone/>
              <a:tabLst/>
              <a:defRPr sz="2000" b="1">
                <a:solidFill>
                  <a:schemeClr val="tx1"/>
                </a:solidFill>
              </a:defRPr>
            </a:lvl1pPr>
            <a:lvl2pPr marL="628650" indent="0">
              <a:buFont typeface="Arial" panose="020B0604020202020204" pitchFamily="34" charset="0"/>
              <a:buNone/>
              <a:tabLst/>
              <a:defRPr/>
            </a:lvl2pPr>
          </a:lstStyle>
          <a:p>
            <a:pPr lvl="0"/>
            <a:r>
              <a:rPr lang="en-US" dirty="0"/>
              <a:t>2nd level</a:t>
            </a:r>
          </a:p>
        </p:txBody>
      </p:sp>
      <p:sp>
        <p:nvSpPr>
          <p:cNvPr id="32" name="Content Placeholder 2">
            <a:extLst>
              <a:ext uri="{FF2B5EF4-FFF2-40B4-BE49-F238E27FC236}">
                <a16:creationId xmlns:a16="http://schemas.microsoft.com/office/drawing/2014/main" id="{F62CD8D8-6289-418D-EAE5-273468AE70B0}"/>
              </a:ext>
            </a:extLst>
          </p:cNvPr>
          <p:cNvSpPr>
            <a:spLocks noGrp="1"/>
          </p:cNvSpPr>
          <p:nvPr>
            <p:ph idx="14" hasCustomPrompt="1"/>
          </p:nvPr>
        </p:nvSpPr>
        <p:spPr>
          <a:xfrm>
            <a:off x="2016690" y="3991842"/>
            <a:ext cx="818395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3rd level</a:t>
            </a:r>
          </a:p>
        </p:txBody>
      </p:sp>
      <p:sp>
        <p:nvSpPr>
          <p:cNvPr id="8" name="Text Placeholder 19">
            <a:extLst>
              <a:ext uri="{FF2B5EF4-FFF2-40B4-BE49-F238E27FC236}">
                <a16:creationId xmlns:a16="http://schemas.microsoft.com/office/drawing/2014/main" id="{718412B8-581E-6EA2-6C6C-5262F6A71B99}"/>
              </a:ext>
            </a:extLst>
          </p:cNvPr>
          <p:cNvSpPr>
            <a:spLocks noGrp="1"/>
          </p:cNvSpPr>
          <p:nvPr>
            <p:ph type="body" sz="quarter" idx="11"/>
          </p:nvPr>
        </p:nvSpPr>
        <p:spPr>
          <a:xfrm>
            <a:off x="847907" y="508408"/>
            <a:ext cx="10317162" cy="600075"/>
          </a:xfrm>
        </p:spPr>
        <p:txBody>
          <a:bodyPr>
            <a:noAutofit/>
          </a:bodyPr>
          <a:lstStyle>
            <a:lvl1pPr marL="0" indent="0">
              <a:buFont typeface="Arial" panose="020B0604020202020204" pitchFamily="34" charset="0"/>
              <a:buNone/>
              <a:defRPr sz="3000" b="1">
                <a:solidFill>
                  <a:schemeClr val="tx1"/>
                </a:solidFill>
              </a:defRPr>
            </a:lvl1pPr>
            <a:lvl2pPr marL="457200" indent="0">
              <a:buNone/>
              <a:defRPr/>
            </a:lvl2pPr>
          </a:lstStyle>
          <a:p>
            <a:pPr lvl="0"/>
            <a:r>
              <a:rPr lang="en-US" dirty="0"/>
              <a:t>Click to edit Master text styles</a:t>
            </a:r>
          </a:p>
        </p:txBody>
      </p:sp>
      <p:pic>
        <p:nvPicPr>
          <p:cNvPr id="6" name="Graphic 5">
            <a:extLst>
              <a:ext uri="{FF2B5EF4-FFF2-40B4-BE49-F238E27FC236}">
                <a16:creationId xmlns:a16="http://schemas.microsoft.com/office/drawing/2014/main" id="{82B5D855-D10E-F004-645D-83CC7CAD4E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0067" y="6222095"/>
            <a:ext cx="568005" cy="548640"/>
          </a:xfrm>
          <a:prstGeom prst="rect">
            <a:avLst/>
          </a:prstGeom>
        </p:spPr>
      </p:pic>
      <p:sp>
        <p:nvSpPr>
          <p:cNvPr id="5" name="Slide Number Placeholder 5">
            <a:extLst>
              <a:ext uri="{FF2B5EF4-FFF2-40B4-BE49-F238E27FC236}">
                <a16:creationId xmlns:a16="http://schemas.microsoft.com/office/drawing/2014/main" id="{2A5559C9-D6D0-2957-EF94-E6E435A1E214}"/>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82222050"/>
      </p:ext>
    </p:extLst>
  </p:cSld>
  <p:clrMapOvr>
    <a:masterClrMapping/>
  </p:clrMapOvr>
  <p:extLst>
    <p:ext uri="{DCECCB84-F9BA-43D5-87BE-67443E8EF086}">
      <p15:sldGuideLst xmlns:p15="http://schemas.microsoft.com/office/powerpoint/2012/main">
        <p15:guide id="1" pos="384" userDrawn="1">
          <p15:clr>
            <a:srgbClr val="FBAE40"/>
          </p15:clr>
        </p15:guide>
        <p15:guide id="2" pos="589" userDrawn="1">
          <p15:clr>
            <a:srgbClr val="FBAE40"/>
          </p15:clr>
        </p15:guide>
        <p15:guide id="3" pos="7446" userDrawn="1">
          <p15:clr>
            <a:srgbClr val="FBAE40"/>
          </p15:clr>
        </p15:guide>
        <p15:guide id="4" orient="horz" pos="583" userDrawn="1">
          <p15:clr>
            <a:srgbClr val="FBAE40"/>
          </p15:clr>
        </p15:guide>
        <p15:guide id="5" orient="horz" pos="4224" userDrawn="1">
          <p15:clr>
            <a:srgbClr val="FBAE40"/>
          </p15:clr>
        </p15:guide>
        <p15:guide id="6" orient="horz" pos="3312" userDrawn="1">
          <p15:clr>
            <a:srgbClr val="FBAE40"/>
          </p15:clr>
        </p15:guide>
        <p15:guide id="7" orient="horz" pos="2667" userDrawn="1">
          <p15:clr>
            <a:srgbClr val="FBAE40"/>
          </p15:clr>
        </p15:guide>
        <p15:guide id="8" pos="70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0E6AC9E-4E29-982A-9961-E41E73B66693}"/>
              </a:ext>
            </a:extLst>
          </p:cNvPr>
          <p:cNvSpPr/>
          <p:nvPr userDrawn="1"/>
        </p:nvSpPr>
        <p:spPr>
          <a:xfrm>
            <a:off x="619760" y="1268227"/>
            <a:ext cx="10619740" cy="4733180"/>
          </a:xfrm>
          <a:prstGeom prst="roundRect">
            <a:avLst>
              <a:gd name="adj" fmla="val 429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F596E9D5-B647-B2D6-1518-BE55640A44F1}"/>
              </a:ext>
            </a:extLst>
          </p:cNvPr>
          <p:cNvSpPr/>
          <p:nvPr userDrawn="1"/>
        </p:nvSpPr>
        <p:spPr>
          <a:xfrm>
            <a:off x="1257300" y="1905870"/>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1</a:t>
            </a:r>
          </a:p>
        </p:txBody>
      </p:sp>
      <p:sp>
        <p:nvSpPr>
          <p:cNvPr id="6" name="Oval 5">
            <a:extLst>
              <a:ext uri="{FF2B5EF4-FFF2-40B4-BE49-F238E27FC236}">
                <a16:creationId xmlns:a16="http://schemas.microsoft.com/office/drawing/2014/main" id="{80A13B4A-3441-B275-CFA4-B1298257C1DD}"/>
              </a:ext>
            </a:extLst>
          </p:cNvPr>
          <p:cNvSpPr/>
          <p:nvPr userDrawn="1"/>
        </p:nvSpPr>
        <p:spPr>
          <a:xfrm>
            <a:off x="1257300" y="2928077"/>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id="{E9AC9FE6-402C-D520-FA1F-955176A0270E}"/>
              </a:ext>
            </a:extLst>
          </p:cNvPr>
          <p:cNvSpPr/>
          <p:nvPr userDrawn="1"/>
        </p:nvSpPr>
        <p:spPr>
          <a:xfrm>
            <a:off x="1257300" y="3950284"/>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3</a:t>
            </a:r>
          </a:p>
        </p:txBody>
      </p:sp>
      <p:sp>
        <p:nvSpPr>
          <p:cNvPr id="8" name="Oval 7">
            <a:extLst>
              <a:ext uri="{FF2B5EF4-FFF2-40B4-BE49-F238E27FC236}">
                <a16:creationId xmlns:a16="http://schemas.microsoft.com/office/drawing/2014/main" id="{0361E70F-4F70-E6C6-A0B2-1D0D16E05E9F}"/>
              </a:ext>
            </a:extLst>
          </p:cNvPr>
          <p:cNvSpPr/>
          <p:nvPr userDrawn="1"/>
        </p:nvSpPr>
        <p:spPr>
          <a:xfrm>
            <a:off x="1257300" y="497249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4</a:t>
            </a:r>
          </a:p>
        </p:txBody>
      </p:sp>
      <p:sp>
        <p:nvSpPr>
          <p:cNvPr id="27" name="Text Placeholder 19">
            <a:extLst>
              <a:ext uri="{FF2B5EF4-FFF2-40B4-BE49-F238E27FC236}">
                <a16:creationId xmlns:a16="http://schemas.microsoft.com/office/drawing/2014/main" id="{170E85D2-34F3-8925-6288-0175E1A851A9}"/>
              </a:ext>
            </a:extLst>
          </p:cNvPr>
          <p:cNvSpPr>
            <a:spLocks noGrp="1"/>
          </p:cNvSpPr>
          <p:nvPr>
            <p:ph type="body" sz="quarter" idx="11"/>
          </p:nvPr>
        </p:nvSpPr>
        <p:spPr>
          <a:xfrm>
            <a:off x="846395" y="504172"/>
            <a:ext cx="10317162" cy="600075"/>
          </a:xfrm>
        </p:spPr>
        <p:txBody>
          <a:bodyPr>
            <a:noAutofit/>
          </a:bodyPr>
          <a:lstStyle>
            <a:lvl1pPr marL="0" indent="0">
              <a:buFont typeface="Arial" panose="020B0604020202020204" pitchFamily="34" charset="0"/>
              <a:buNone/>
              <a:defRPr sz="3000" b="1">
                <a:solidFill>
                  <a:schemeClr val="tx1"/>
                </a:solidFill>
              </a:defRPr>
            </a:lvl1pPr>
            <a:lvl2pPr marL="457200" indent="0">
              <a:buNone/>
              <a:defRPr/>
            </a:lvl2pPr>
          </a:lstStyle>
          <a:p>
            <a:pPr lvl="0"/>
            <a:r>
              <a:rPr lang="en-US" dirty="0"/>
              <a:t>Click to edit Master text styles</a:t>
            </a:r>
          </a:p>
        </p:txBody>
      </p:sp>
      <p:sp>
        <p:nvSpPr>
          <p:cNvPr id="28" name="TextBox 27">
            <a:extLst>
              <a:ext uri="{FF2B5EF4-FFF2-40B4-BE49-F238E27FC236}">
                <a16:creationId xmlns:a16="http://schemas.microsoft.com/office/drawing/2014/main" id="{14782622-A0AB-59D8-D9C7-B2DCEF987891}"/>
              </a:ext>
            </a:extLst>
          </p:cNvPr>
          <p:cNvSpPr txBox="1"/>
          <p:nvPr userDrawn="1"/>
        </p:nvSpPr>
        <p:spPr>
          <a:xfrm>
            <a:off x="1861949" y="1668041"/>
            <a:ext cx="8567290" cy="838327"/>
          </a:xfrm>
          <a:prstGeom prst="roundRect">
            <a:avLst>
              <a:gd name="adj" fmla="val 10921"/>
            </a:avLst>
          </a:prstGeom>
          <a:solidFill>
            <a:schemeClr val="bg1"/>
          </a:solidFill>
        </p:spPr>
        <p:txBody>
          <a:bodyPr wrap="square" rtlCol="0">
            <a:noAutofit/>
          </a:bodyPr>
          <a:lstStyle/>
          <a:p>
            <a:endParaRPr lang="en-US" dirty="0"/>
          </a:p>
        </p:txBody>
      </p:sp>
      <p:sp>
        <p:nvSpPr>
          <p:cNvPr id="29" name="TextBox 28">
            <a:extLst>
              <a:ext uri="{FF2B5EF4-FFF2-40B4-BE49-F238E27FC236}">
                <a16:creationId xmlns:a16="http://schemas.microsoft.com/office/drawing/2014/main" id="{6967FE95-CB40-6FB8-9925-AA28687D77AE}"/>
              </a:ext>
            </a:extLst>
          </p:cNvPr>
          <p:cNvSpPr txBox="1"/>
          <p:nvPr userDrawn="1"/>
        </p:nvSpPr>
        <p:spPr>
          <a:xfrm>
            <a:off x="1864037" y="2695843"/>
            <a:ext cx="8565202" cy="838327"/>
          </a:xfrm>
          <a:prstGeom prst="roundRect">
            <a:avLst>
              <a:gd name="adj" fmla="val 10921"/>
            </a:avLst>
          </a:prstGeom>
          <a:solidFill>
            <a:schemeClr val="bg1"/>
          </a:solidFill>
        </p:spPr>
        <p:txBody>
          <a:bodyPr wrap="square" rtlCol="0">
            <a:noAutofit/>
          </a:bodyPr>
          <a:lstStyle/>
          <a:p>
            <a:endParaRPr lang="en-US" dirty="0"/>
          </a:p>
        </p:txBody>
      </p:sp>
      <p:sp>
        <p:nvSpPr>
          <p:cNvPr id="30" name="TextBox 29">
            <a:extLst>
              <a:ext uri="{FF2B5EF4-FFF2-40B4-BE49-F238E27FC236}">
                <a16:creationId xmlns:a16="http://schemas.microsoft.com/office/drawing/2014/main" id="{94DC09C2-7611-F66A-62FB-7BCCFCA51904}"/>
              </a:ext>
            </a:extLst>
          </p:cNvPr>
          <p:cNvSpPr txBox="1"/>
          <p:nvPr userDrawn="1"/>
        </p:nvSpPr>
        <p:spPr>
          <a:xfrm>
            <a:off x="1866125" y="3723645"/>
            <a:ext cx="8563114" cy="838327"/>
          </a:xfrm>
          <a:prstGeom prst="roundRect">
            <a:avLst>
              <a:gd name="adj" fmla="val 10921"/>
            </a:avLst>
          </a:prstGeom>
          <a:solidFill>
            <a:schemeClr val="bg1"/>
          </a:solidFill>
        </p:spPr>
        <p:txBody>
          <a:bodyPr wrap="square" rtlCol="0">
            <a:noAutofit/>
          </a:bodyPr>
          <a:lstStyle/>
          <a:p>
            <a:endParaRPr lang="en-US" dirty="0"/>
          </a:p>
        </p:txBody>
      </p:sp>
      <p:sp>
        <p:nvSpPr>
          <p:cNvPr id="31" name="TextBox 30">
            <a:extLst>
              <a:ext uri="{FF2B5EF4-FFF2-40B4-BE49-F238E27FC236}">
                <a16:creationId xmlns:a16="http://schemas.microsoft.com/office/drawing/2014/main" id="{38DCA27E-1793-3EA7-68EC-E21470B85E59}"/>
              </a:ext>
            </a:extLst>
          </p:cNvPr>
          <p:cNvSpPr txBox="1"/>
          <p:nvPr userDrawn="1"/>
        </p:nvSpPr>
        <p:spPr>
          <a:xfrm>
            <a:off x="1881011" y="4751446"/>
            <a:ext cx="8548228" cy="838327"/>
          </a:xfrm>
          <a:prstGeom prst="roundRect">
            <a:avLst>
              <a:gd name="adj" fmla="val 10921"/>
            </a:avLst>
          </a:prstGeom>
          <a:solidFill>
            <a:schemeClr val="bg1"/>
          </a:solidFill>
        </p:spPr>
        <p:txBody>
          <a:bodyPr wrap="square" rtlCol="0">
            <a:noAutofit/>
          </a:bodyPr>
          <a:lstStyle/>
          <a:p>
            <a:endParaRPr lang="en-US" dirty="0"/>
          </a:p>
        </p:txBody>
      </p:sp>
      <p:sp>
        <p:nvSpPr>
          <p:cNvPr id="18" name="Content Placeholder 2">
            <a:extLst>
              <a:ext uri="{FF2B5EF4-FFF2-40B4-BE49-F238E27FC236}">
                <a16:creationId xmlns:a16="http://schemas.microsoft.com/office/drawing/2014/main" id="{1C772563-9FBE-0590-4B52-4E287A0F4150}"/>
              </a:ext>
            </a:extLst>
          </p:cNvPr>
          <p:cNvSpPr>
            <a:spLocks noGrp="1"/>
          </p:cNvSpPr>
          <p:nvPr>
            <p:ph idx="12" hasCustomPrompt="1"/>
          </p:nvPr>
        </p:nvSpPr>
        <p:spPr>
          <a:xfrm>
            <a:off x="2016690" y="1943841"/>
            <a:ext cx="818395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1st level</a:t>
            </a:r>
          </a:p>
        </p:txBody>
      </p:sp>
      <p:sp>
        <p:nvSpPr>
          <p:cNvPr id="19" name="Content Placeholder 2">
            <a:extLst>
              <a:ext uri="{FF2B5EF4-FFF2-40B4-BE49-F238E27FC236}">
                <a16:creationId xmlns:a16="http://schemas.microsoft.com/office/drawing/2014/main" id="{AF29A80C-DA94-20A0-4D5D-7D456670088A}"/>
              </a:ext>
            </a:extLst>
          </p:cNvPr>
          <p:cNvSpPr>
            <a:spLocks noGrp="1"/>
          </p:cNvSpPr>
          <p:nvPr>
            <p:ph idx="13" hasCustomPrompt="1"/>
          </p:nvPr>
        </p:nvSpPr>
        <p:spPr>
          <a:xfrm>
            <a:off x="2016690" y="2962786"/>
            <a:ext cx="818395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2nd level,</a:t>
            </a:r>
          </a:p>
        </p:txBody>
      </p:sp>
      <p:sp>
        <p:nvSpPr>
          <p:cNvPr id="20" name="Content Placeholder 2">
            <a:extLst>
              <a:ext uri="{FF2B5EF4-FFF2-40B4-BE49-F238E27FC236}">
                <a16:creationId xmlns:a16="http://schemas.microsoft.com/office/drawing/2014/main" id="{98E82D55-E353-F20B-0667-3DF7E368E21F}"/>
              </a:ext>
            </a:extLst>
          </p:cNvPr>
          <p:cNvSpPr>
            <a:spLocks noGrp="1"/>
          </p:cNvSpPr>
          <p:nvPr>
            <p:ph idx="14" hasCustomPrompt="1"/>
          </p:nvPr>
        </p:nvSpPr>
        <p:spPr>
          <a:xfrm>
            <a:off x="2016690" y="3991842"/>
            <a:ext cx="818395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3rd level</a:t>
            </a:r>
          </a:p>
        </p:txBody>
      </p:sp>
      <p:sp>
        <p:nvSpPr>
          <p:cNvPr id="22" name="Content Placeholder 2">
            <a:extLst>
              <a:ext uri="{FF2B5EF4-FFF2-40B4-BE49-F238E27FC236}">
                <a16:creationId xmlns:a16="http://schemas.microsoft.com/office/drawing/2014/main" id="{C5FABC9E-B07F-48E1-7A62-D24B7C2ED517}"/>
              </a:ext>
            </a:extLst>
          </p:cNvPr>
          <p:cNvSpPr>
            <a:spLocks noGrp="1"/>
          </p:cNvSpPr>
          <p:nvPr>
            <p:ph idx="15" hasCustomPrompt="1"/>
          </p:nvPr>
        </p:nvSpPr>
        <p:spPr>
          <a:xfrm>
            <a:off x="2016690" y="5010774"/>
            <a:ext cx="8183950" cy="298154"/>
          </a:xfrm>
        </p:spPr>
        <p:txBody>
          <a:bodyPr anchor="ctr">
            <a:noAutofit/>
          </a:bodyPr>
          <a:lstStyle>
            <a:lvl1pPr marL="0" indent="0">
              <a:spcBef>
                <a:spcPts val="0"/>
              </a:spcBef>
              <a:spcAft>
                <a:spcPts val="5700"/>
              </a:spcAft>
              <a:buClr>
                <a:schemeClr val="bg1"/>
              </a:buClr>
              <a:buSzPct val="150000"/>
              <a:buFontTx/>
              <a:buNone/>
              <a:tabLst/>
              <a:defRPr sz="2000" b="1">
                <a:solidFill>
                  <a:schemeClr val="tx1"/>
                </a:solidFill>
              </a:defRPr>
            </a:lvl1pPr>
            <a:lvl2pPr marL="628650" indent="0">
              <a:buFont typeface="Arial" panose="020B0604020202020204" pitchFamily="34" charset="0"/>
              <a:buNone/>
              <a:tabLst/>
              <a:defRPr/>
            </a:lvl2pPr>
          </a:lstStyle>
          <a:p>
            <a:pPr lvl="0"/>
            <a:r>
              <a:rPr lang="en-US" dirty="0"/>
              <a:t>4th level</a:t>
            </a:r>
          </a:p>
        </p:txBody>
      </p:sp>
      <p:pic>
        <p:nvPicPr>
          <p:cNvPr id="13" name="Graphic 12">
            <a:extLst>
              <a:ext uri="{FF2B5EF4-FFF2-40B4-BE49-F238E27FC236}">
                <a16:creationId xmlns:a16="http://schemas.microsoft.com/office/drawing/2014/main" id="{964CD7EF-14E5-F73B-46EB-3D827694AE2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0067" y="6222095"/>
            <a:ext cx="568005" cy="548640"/>
          </a:xfrm>
          <a:prstGeom prst="rect">
            <a:avLst/>
          </a:prstGeom>
        </p:spPr>
      </p:pic>
      <p:sp>
        <p:nvSpPr>
          <p:cNvPr id="9" name="Slide Number Placeholder 5">
            <a:extLst>
              <a:ext uri="{FF2B5EF4-FFF2-40B4-BE49-F238E27FC236}">
                <a16:creationId xmlns:a16="http://schemas.microsoft.com/office/drawing/2014/main" id="{9AE361C8-E652-5A7C-77D0-556213BBC4D5}"/>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873571031"/>
      </p:ext>
    </p:extLst>
  </p:cSld>
  <p:clrMapOvr>
    <a:masterClrMapping/>
  </p:clrMapOvr>
  <p:extLst>
    <p:ext uri="{DCECCB84-F9BA-43D5-87BE-67443E8EF086}">
      <p15:sldGuideLst xmlns:p15="http://schemas.microsoft.com/office/powerpoint/2012/main">
        <p15:guide id="1" pos="384">
          <p15:clr>
            <a:srgbClr val="FBAE40"/>
          </p15:clr>
        </p15:guide>
        <p15:guide id="2" pos="589">
          <p15:clr>
            <a:srgbClr val="FBAE40"/>
          </p15:clr>
        </p15:guide>
        <p15:guide id="3" pos="7368">
          <p15:clr>
            <a:srgbClr val="FBAE40"/>
          </p15:clr>
        </p15:guide>
        <p15:guide id="4" orient="horz" pos="583">
          <p15:clr>
            <a:srgbClr val="FBAE40"/>
          </p15:clr>
        </p15:guide>
        <p15:guide id="5" orient="horz" pos="4224">
          <p15:clr>
            <a:srgbClr val="FBAE40"/>
          </p15:clr>
        </p15:guide>
        <p15:guide id="6" pos="7080">
          <p15:clr>
            <a:srgbClr val="FBAE40"/>
          </p15:clr>
        </p15:guide>
        <p15:guide id="7" orient="horz" pos="33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cial content slide_action symbol">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FBF356B8-8B72-1EEA-60AF-1FFD48D6E3C0}"/>
              </a:ext>
            </a:extLst>
          </p:cNvPr>
          <p:cNvSpPr/>
          <p:nvPr userDrawn="1"/>
        </p:nvSpPr>
        <p:spPr>
          <a:xfrm>
            <a:off x="419102" y="419104"/>
            <a:ext cx="11367658" cy="6019792"/>
          </a:xfrm>
          <a:prstGeom prst="roundRect">
            <a:avLst>
              <a:gd name="adj" fmla="val 5078"/>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5">
            <a:extLst>
              <a:ext uri="{FF2B5EF4-FFF2-40B4-BE49-F238E27FC236}">
                <a16:creationId xmlns:a16="http://schemas.microsoft.com/office/drawing/2014/main" id="{F1396A59-FE10-3CF2-7734-487EA9483941}"/>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
        <p:nvSpPr>
          <p:cNvPr id="4" name="Text Placeholder 3">
            <a:extLst>
              <a:ext uri="{FF2B5EF4-FFF2-40B4-BE49-F238E27FC236}">
                <a16:creationId xmlns:a16="http://schemas.microsoft.com/office/drawing/2014/main" id="{251DB429-F83B-5E77-FFE5-D4DD5A09B832}"/>
              </a:ext>
            </a:extLst>
          </p:cNvPr>
          <p:cNvSpPr>
            <a:spLocks noGrp="1"/>
          </p:cNvSpPr>
          <p:nvPr>
            <p:ph type="body" sz="quarter" idx="10"/>
          </p:nvPr>
        </p:nvSpPr>
        <p:spPr>
          <a:xfrm>
            <a:off x="2195716" y="1268130"/>
            <a:ext cx="7818570" cy="3937000"/>
          </a:xfrm>
        </p:spPr>
        <p:txBody>
          <a:bodyPr anchor="ctr">
            <a:noAutofit/>
          </a:bodyPr>
          <a:lstStyle>
            <a:lvl1pPr marL="0" indent="0" algn="ctr">
              <a:lnSpc>
                <a:spcPts val="4800"/>
              </a:lnSpc>
              <a:buFont typeface="Arial" panose="020B0604020202020204" pitchFamily="34" charset="0"/>
              <a:buNone/>
              <a:defRPr sz="3600" b="1" i="0">
                <a:solidFill>
                  <a:schemeClr val="tx1"/>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2200" b="1" i="0">
                <a:solidFill>
                  <a:schemeClr val="bg1"/>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2200" b="1" i="0">
                <a:solidFill>
                  <a:schemeClr val="bg1"/>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2200" b="1" i="0">
                <a:solidFill>
                  <a:schemeClr val="bg1"/>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2200" b="1" i="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3" name="Graphic 2">
            <a:extLst>
              <a:ext uri="{FF2B5EF4-FFF2-40B4-BE49-F238E27FC236}">
                <a16:creationId xmlns:a16="http://schemas.microsoft.com/office/drawing/2014/main" id="{B04374D5-DDCB-44F3-BAA8-4509FD6552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680131"/>
            <a:ext cx="2420304" cy="2011680"/>
          </a:xfrm>
          <a:prstGeom prst="rect">
            <a:avLst/>
          </a:prstGeom>
        </p:spPr>
      </p:pic>
      <p:sp>
        <p:nvSpPr>
          <p:cNvPr id="5" name="Text Placeholder 5">
            <a:extLst>
              <a:ext uri="{FF2B5EF4-FFF2-40B4-BE49-F238E27FC236}">
                <a16:creationId xmlns:a16="http://schemas.microsoft.com/office/drawing/2014/main" id="{C1AAE3D0-26E2-9C33-F156-D747A77BE1BF}"/>
              </a:ext>
            </a:extLst>
          </p:cNvPr>
          <p:cNvSpPr>
            <a:spLocks noGrp="1"/>
          </p:cNvSpPr>
          <p:nvPr>
            <p:ph type="body" sz="quarter" idx="11"/>
          </p:nvPr>
        </p:nvSpPr>
        <p:spPr>
          <a:xfrm>
            <a:off x="1989220" y="5652789"/>
            <a:ext cx="9127960" cy="588962"/>
          </a:xfrm>
        </p:spPr>
        <p:txBody>
          <a:bodyPr anchor="b">
            <a:noAutofit/>
          </a:bodyPr>
          <a:lstStyle>
            <a:lvl1pPr marL="0" indent="0">
              <a:buFont typeface="Arial" panose="020B0604020202020204" pitchFamily="34" charset="0"/>
              <a:buNone/>
              <a:defRPr sz="1000" b="0" i="0">
                <a:solidFill>
                  <a:schemeClr val="tx1"/>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8730114"/>
      </p:ext>
    </p:extLst>
  </p:cSld>
  <p:clrMapOvr>
    <a:masterClrMapping/>
  </p:clrMapOvr>
  <p:extLst>
    <p:ext uri="{DCECCB84-F9BA-43D5-87BE-67443E8EF086}">
      <p15:sldGuideLst xmlns:p15="http://schemas.microsoft.com/office/powerpoint/2012/main">
        <p15:guide id="1" orient="horz" pos="4218">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ecial content slide_no action symbol">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FBF356B8-8B72-1EEA-60AF-1FFD48D6E3C0}"/>
              </a:ext>
            </a:extLst>
          </p:cNvPr>
          <p:cNvSpPr/>
          <p:nvPr userDrawn="1"/>
        </p:nvSpPr>
        <p:spPr>
          <a:xfrm>
            <a:off x="419102" y="419104"/>
            <a:ext cx="11367658" cy="6019792"/>
          </a:xfrm>
          <a:prstGeom prst="roundRect">
            <a:avLst>
              <a:gd name="adj" fmla="val 5078"/>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5">
            <a:extLst>
              <a:ext uri="{FF2B5EF4-FFF2-40B4-BE49-F238E27FC236}">
                <a16:creationId xmlns:a16="http://schemas.microsoft.com/office/drawing/2014/main" id="{F1396A59-FE10-3CF2-7734-487EA9483941}"/>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
        <p:nvSpPr>
          <p:cNvPr id="4" name="Text Placeholder 3">
            <a:extLst>
              <a:ext uri="{FF2B5EF4-FFF2-40B4-BE49-F238E27FC236}">
                <a16:creationId xmlns:a16="http://schemas.microsoft.com/office/drawing/2014/main" id="{251DB429-F83B-5E77-FFE5-D4DD5A09B832}"/>
              </a:ext>
            </a:extLst>
          </p:cNvPr>
          <p:cNvSpPr>
            <a:spLocks noGrp="1"/>
          </p:cNvSpPr>
          <p:nvPr>
            <p:ph type="body" sz="quarter" idx="10"/>
          </p:nvPr>
        </p:nvSpPr>
        <p:spPr>
          <a:xfrm>
            <a:off x="2195716" y="1268130"/>
            <a:ext cx="7818570" cy="3937000"/>
          </a:xfrm>
        </p:spPr>
        <p:txBody>
          <a:bodyPr anchor="ctr">
            <a:noAutofit/>
          </a:bodyPr>
          <a:lstStyle>
            <a:lvl1pPr marL="0" indent="0" algn="ctr">
              <a:lnSpc>
                <a:spcPts val="4800"/>
              </a:lnSpc>
              <a:buFont typeface="Arial" panose="020B0604020202020204" pitchFamily="34" charset="0"/>
              <a:buNone/>
              <a:defRPr sz="3600" b="1" i="0">
                <a:solidFill>
                  <a:schemeClr val="tx1"/>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2200" b="1" i="0">
                <a:solidFill>
                  <a:schemeClr val="bg1"/>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2200" b="1" i="0">
                <a:solidFill>
                  <a:schemeClr val="bg1"/>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2200" b="1" i="0">
                <a:solidFill>
                  <a:schemeClr val="bg1"/>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2200" b="1" i="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Text Placeholder 5">
            <a:extLst>
              <a:ext uri="{FF2B5EF4-FFF2-40B4-BE49-F238E27FC236}">
                <a16:creationId xmlns:a16="http://schemas.microsoft.com/office/drawing/2014/main" id="{C1AAE3D0-26E2-9C33-F156-D747A77BE1BF}"/>
              </a:ext>
            </a:extLst>
          </p:cNvPr>
          <p:cNvSpPr>
            <a:spLocks noGrp="1"/>
          </p:cNvSpPr>
          <p:nvPr>
            <p:ph type="body" sz="quarter" idx="11"/>
          </p:nvPr>
        </p:nvSpPr>
        <p:spPr>
          <a:xfrm>
            <a:off x="1989220" y="5652789"/>
            <a:ext cx="9127960" cy="588962"/>
          </a:xfrm>
        </p:spPr>
        <p:txBody>
          <a:bodyPr anchor="b">
            <a:noAutofit/>
          </a:bodyPr>
          <a:lstStyle>
            <a:lvl1pPr marL="0" indent="0">
              <a:buFont typeface="Arial" panose="020B0604020202020204" pitchFamily="34" charset="0"/>
              <a:buNone/>
              <a:defRPr sz="1000" b="0" i="0">
                <a:solidFill>
                  <a:schemeClr val="tx1"/>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680809335"/>
      </p:ext>
    </p:extLst>
  </p:cSld>
  <p:clrMapOvr>
    <a:masterClrMapping/>
  </p:clrMapOvr>
  <p:extLst>
    <p:ext uri="{DCECCB84-F9BA-43D5-87BE-67443E8EF086}">
      <p15:sldGuideLst xmlns:p15="http://schemas.microsoft.com/office/powerpoint/2012/main">
        <p15:guide id="1" orient="horz" pos="4218">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slide_op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6E558B-220D-F2E0-7D89-29D9752479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1876927" y="965595"/>
            <a:ext cx="8438148" cy="2062355"/>
          </a:xfrm>
        </p:spPr>
        <p:txBody>
          <a:bodyPr>
            <a:noAutofit/>
          </a:bodyPr>
          <a:lstStyle>
            <a:lvl1pPr algn="ctr">
              <a:lnSpc>
                <a:spcPts val="4800"/>
              </a:lnSpc>
              <a:defRPr sz="3600">
                <a:solidFill>
                  <a:schemeClr val="tx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FCD6C0FE-596E-A66B-9423-A82DDE8E84E7}"/>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3957030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p15:clr>
            <a:srgbClr val="FBAE40"/>
          </p15:clr>
        </p15:guide>
        <p15:guide id="2" orient="horz">
          <p15:clr>
            <a:srgbClr val="FBAE40"/>
          </p15:clr>
        </p15:guide>
        <p15:guide id="3" pos="3840">
          <p15:clr>
            <a:srgbClr val="FBAE40"/>
          </p15:clr>
        </p15:guide>
        <p15:guide id="4" orient="horz" pos="792">
          <p15:clr>
            <a:srgbClr val="FBAE40"/>
          </p15:clr>
        </p15:guide>
        <p15:guide id="5" pos="7080">
          <p15:clr>
            <a:srgbClr val="FBAE40"/>
          </p15:clr>
        </p15:guide>
        <p15:guide id="6" orient="horz" pos="3888">
          <p15:clr>
            <a:srgbClr val="FBAE40"/>
          </p15:clr>
        </p15:guide>
        <p15:guide id="7" orient="horz" pos="4224">
          <p15:clr>
            <a:srgbClr val="FBAE40"/>
          </p15:clr>
        </p15:guide>
        <p15:guide id="8" orient="horz" pos="43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A0E8CC1-69AC-454C-A7BA-FE54B2FE2845}"/>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1014" y="707702"/>
            <a:ext cx="10858500" cy="837373"/>
          </a:xfrm>
        </p:spPr>
        <p:txBody>
          <a:bodyPr>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56349" y="1886586"/>
            <a:ext cx="10056816" cy="3602710"/>
          </a:xfrm>
        </p:spPr>
        <p:txBody>
          <a:bodyPr>
            <a:noAutofit/>
          </a:bodyPr>
          <a:lstStyle>
            <a:lvl1pPr marL="285750" indent="-285750">
              <a:lnSpc>
                <a:spcPts val="2400"/>
              </a:lnSpc>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solidFill>
                  <a:srgbClr val="000000"/>
                </a:solidFill>
              </a:defRPr>
            </a:lvl1pPr>
            <a:lvl2pPr marL="800100" indent="-342900">
              <a:lnSpc>
                <a:spcPts val="2400"/>
              </a:lnSpc>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lvl2pPr>
          </a:lstStyle>
          <a:p>
            <a:pPr lvl="0"/>
            <a:r>
              <a:rPr lang="en-US" dirty="0"/>
              <a:t>Click to edit Master text styles</a:t>
            </a:r>
          </a:p>
          <a:p>
            <a:pPr lvl="1"/>
            <a:endParaRPr lang="en-US" dirty="0"/>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58599" y="565278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6" name="Text Placeholder 12">
            <a:extLst>
              <a:ext uri="{FF2B5EF4-FFF2-40B4-BE49-F238E27FC236}">
                <a16:creationId xmlns:a16="http://schemas.microsoft.com/office/drawing/2014/main" id="{E85F4B08-7D0B-2226-FCB3-63C2F59DBC57}"/>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7" name="Slide Number Placeholder 5">
            <a:extLst>
              <a:ext uri="{FF2B5EF4-FFF2-40B4-BE49-F238E27FC236}">
                <a16:creationId xmlns:a16="http://schemas.microsoft.com/office/drawing/2014/main" id="{2686C1B0-10E4-0C08-F830-2B7E3F60CE7E}"/>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14867641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p15:clr>
            <a:srgbClr val="FBAE40"/>
          </p15:clr>
        </p15:guide>
        <p15:guide id="2" orient="horz" pos="1357">
          <p15:clr>
            <a:srgbClr val="FBAE40"/>
          </p15:clr>
        </p15:guide>
        <p15:guide id="3" pos="589">
          <p15:clr>
            <a:srgbClr val="FBAE40"/>
          </p15:clr>
        </p15:guide>
        <p15:guide id="4" orient="horz" pos="792">
          <p15:clr>
            <a:srgbClr val="FBAE40"/>
          </p15:clr>
        </p15:guide>
        <p15:guide id="5" pos="7080">
          <p15:clr>
            <a:srgbClr val="FBAE40"/>
          </p15:clr>
        </p15:guide>
        <p15:guide id="6" orient="horz" pos="3888">
          <p15:clr>
            <a:srgbClr val="FBAE40"/>
          </p15:clr>
        </p15:guide>
        <p15:guide id="7" orient="horz" pos="422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 Content + photo below">
    <p:bg>
      <p:bgPr>
        <a:solidFill>
          <a:schemeClr val="bg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A0E8CC1-69AC-454C-A7BA-FE54B2FE2845}"/>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1014" y="707702"/>
            <a:ext cx="10858500" cy="837373"/>
          </a:xfrm>
        </p:spPr>
        <p:txBody>
          <a:bodyPr>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56349" y="1684882"/>
            <a:ext cx="10383151" cy="1542414"/>
          </a:xfrm>
        </p:spPr>
        <p:txBody>
          <a:bodyPr>
            <a:noAutofit/>
          </a:bodyPr>
          <a:lstStyle>
            <a:lvl1pPr marL="0" indent="0">
              <a:spcBef>
                <a:spcPts val="0"/>
              </a:spcBef>
              <a:spcAft>
                <a:spcPts val="1200"/>
              </a:spcAft>
              <a:buSzPct val="100000"/>
              <a:buFont typeface="Arial" panose="020B0604020202020204" pitchFamily="34" charset="0"/>
              <a:buNone/>
              <a:tabLst/>
              <a:defRPr sz="1800">
                <a:solidFill>
                  <a:srgbClr val="000000"/>
                </a:solidFill>
              </a:defRPr>
            </a:lvl1pPr>
            <a:lvl2pPr marL="457200" indent="0">
              <a:spcBef>
                <a:spcPts val="0"/>
              </a:spcBef>
              <a:spcAft>
                <a:spcPts val="1200"/>
              </a:spcAft>
              <a:buSzPct val="100000"/>
              <a:buFont typeface="Arial" panose="020B0604020202020204" pitchFamily="34" charset="0"/>
              <a:buNone/>
              <a:tabLst/>
              <a:defRPr sz="2200"/>
            </a:lvl2pPr>
          </a:lstStyle>
          <a:p>
            <a:pPr lvl="0"/>
            <a:r>
              <a:rPr lang="en-US" dirty="0"/>
              <a:t>Click to edit Master text styles</a:t>
            </a:r>
          </a:p>
          <a:p>
            <a:pPr lvl="1"/>
            <a:endParaRPr lang="en-US" dirty="0"/>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58599" y="565278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691A88F2-AE1E-2E05-B7FE-E371D96054F9}"/>
              </a:ext>
            </a:extLst>
          </p:cNvPr>
          <p:cNvSpPr>
            <a:spLocks noGrp="1"/>
          </p:cNvSpPr>
          <p:nvPr>
            <p:ph type="pic" sz="quarter" idx="16"/>
          </p:nvPr>
        </p:nvSpPr>
        <p:spPr>
          <a:xfrm>
            <a:off x="1442929" y="3388660"/>
            <a:ext cx="9303025" cy="1995487"/>
          </a:xfrm>
        </p:spPr>
        <p:txBody>
          <a:bodyPr/>
          <a:lstStyle/>
          <a:p>
            <a:endParaRPr lang="en-US" dirty="0"/>
          </a:p>
        </p:txBody>
      </p:sp>
      <p:sp>
        <p:nvSpPr>
          <p:cNvPr id="9" name="Text Placeholder 12">
            <a:extLst>
              <a:ext uri="{FF2B5EF4-FFF2-40B4-BE49-F238E27FC236}">
                <a16:creationId xmlns:a16="http://schemas.microsoft.com/office/drawing/2014/main" id="{292DC26A-2040-8991-718A-7EF904443E65}"/>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6" name="Slide Number Placeholder 5">
            <a:extLst>
              <a:ext uri="{FF2B5EF4-FFF2-40B4-BE49-F238E27FC236}">
                <a16:creationId xmlns:a16="http://schemas.microsoft.com/office/drawing/2014/main" id="{349B323C-2DA7-C6C4-C221-BB8F8C96F1F9}"/>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40530724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p15:clr>
            <a:srgbClr val="FBAE40"/>
          </p15:clr>
        </p15:guide>
        <p15:guide id="2" orient="horz" pos="1357">
          <p15:clr>
            <a:srgbClr val="FBAE40"/>
          </p15:clr>
        </p15:guide>
        <p15:guide id="3" pos="589">
          <p15:clr>
            <a:srgbClr val="FBAE40"/>
          </p15:clr>
        </p15:guide>
        <p15:guide id="4" orient="horz" pos="792">
          <p15:clr>
            <a:srgbClr val="FBAE40"/>
          </p15:clr>
        </p15:guide>
        <p15:guide id="5" pos="7080">
          <p15:clr>
            <a:srgbClr val="FBAE40"/>
          </p15:clr>
        </p15:guide>
        <p15:guide id="6" orient="horz" pos="3888">
          <p15:clr>
            <a:srgbClr val="FBAE40"/>
          </p15:clr>
        </p15:guide>
        <p15:guide id="7" orient="horz" pos="422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 Content + shape below + subhead below">
    <p:bg>
      <p:bgPr>
        <a:solidFill>
          <a:schemeClr val="bg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A0E8CC1-69AC-454C-A7BA-FE54B2FE2845}"/>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1014" y="707702"/>
            <a:ext cx="10858500" cy="837373"/>
          </a:xfrm>
        </p:spPr>
        <p:txBody>
          <a:bodyPr>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56349" y="1684882"/>
            <a:ext cx="10383151" cy="2007442"/>
          </a:xfrm>
        </p:spPr>
        <p:txBody>
          <a:bodyPr>
            <a:noAutofit/>
          </a:bodyPr>
          <a:lstStyle>
            <a:lvl1pPr marL="0" indent="0">
              <a:spcBef>
                <a:spcPts val="0"/>
              </a:spcBef>
              <a:spcAft>
                <a:spcPts val="1200"/>
              </a:spcAft>
              <a:buSzPct val="100000"/>
              <a:buFont typeface="Arial" panose="020B0604020202020204" pitchFamily="34" charset="0"/>
              <a:buNone/>
              <a:tabLst/>
              <a:defRPr sz="1800">
                <a:solidFill>
                  <a:srgbClr val="000000"/>
                </a:solidFill>
              </a:defRPr>
            </a:lvl1pPr>
            <a:lvl2pPr marL="457200" indent="0">
              <a:spcBef>
                <a:spcPts val="0"/>
              </a:spcBef>
              <a:spcAft>
                <a:spcPts val="1200"/>
              </a:spcAft>
              <a:buSzPct val="100000"/>
              <a:buFont typeface="Arial" panose="020B0604020202020204" pitchFamily="34" charset="0"/>
              <a:buNone/>
              <a:tabLst/>
              <a:defRPr sz="2200"/>
            </a:lvl2pPr>
          </a:lstStyle>
          <a:p>
            <a:pPr lvl="0"/>
            <a:r>
              <a:rPr lang="en-US" dirty="0"/>
              <a:t>Click to edit Master text styles</a:t>
            </a:r>
          </a:p>
          <a:p>
            <a:pPr lvl="1"/>
            <a:endParaRPr lang="en-US" dirty="0"/>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58599" y="565278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9" name="Text Placeholder 12">
            <a:extLst>
              <a:ext uri="{FF2B5EF4-FFF2-40B4-BE49-F238E27FC236}">
                <a16:creationId xmlns:a16="http://schemas.microsoft.com/office/drawing/2014/main" id="{292DC26A-2040-8991-718A-7EF904443E65}"/>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6" name="Text Placeholder 6">
            <a:extLst>
              <a:ext uri="{FF2B5EF4-FFF2-40B4-BE49-F238E27FC236}">
                <a16:creationId xmlns:a16="http://schemas.microsoft.com/office/drawing/2014/main" id="{3AC8A41F-1A46-1AE8-74E0-8ADC19D6516C}"/>
              </a:ext>
            </a:extLst>
          </p:cNvPr>
          <p:cNvSpPr>
            <a:spLocks noGrp="1"/>
          </p:cNvSpPr>
          <p:nvPr>
            <p:ph type="body" sz="quarter" idx="13"/>
          </p:nvPr>
        </p:nvSpPr>
        <p:spPr>
          <a:xfrm>
            <a:off x="927100" y="3730898"/>
            <a:ext cx="10351135" cy="588962"/>
          </a:xfrm>
        </p:spPr>
        <p:txBody>
          <a:bodyPr anchor="ctr">
            <a:noAutofit/>
          </a:bodyPr>
          <a:lstStyle>
            <a:lvl1pPr marL="0" indent="0" algn="ctr">
              <a:spcBef>
                <a:spcPts val="0"/>
              </a:spcBef>
              <a:spcAft>
                <a:spcPts val="0"/>
              </a:spcAft>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1CADF24B-F134-A57C-701D-A3A0F4216C90}"/>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4032082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p15:clr>
            <a:srgbClr val="FBAE40"/>
          </p15:clr>
        </p15:guide>
        <p15:guide id="2" orient="horz" pos="1357">
          <p15:clr>
            <a:srgbClr val="FBAE40"/>
          </p15:clr>
        </p15:guide>
        <p15:guide id="3" pos="589">
          <p15:clr>
            <a:srgbClr val="FBAE40"/>
          </p15:clr>
        </p15:guide>
        <p15:guide id="4" orient="horz" pos="792">
          <p15:clr>
            <a:srgbClr val="FBAE40"/>
          </p15:clr>
        </p15:guide>
        <p15:guide id="5" pos="7080">
          <p15:clr>
            <a:srgbClr val="FBAE40"/>
          </p15:clr>
        </p15:guide>
        <p15:guide id="6" orient="horz" pos="3888">
          <p15:clr>
            <a:srgbClr val="FBAE40"/>
          </p15:clr>
        </p15:guide>
        <p15:guide id="7" orient="horz" pos="422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Header + Content + photo on right">
    <p:bg>
      <p:bgPr>
        <a:solidFill>
          <a:schemeClr val="bg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A0E8CC1-69AC-454C-A7BA-FE54B2FE2845}"/>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1014" y="707702"/>
            <a:ext cx="10858500" cy="837373"/>
          </a:xfrm>
        </p:spPr>
        <p:txBody>
          <a:bodyPr>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56350" y="1886586"/>
            <a:ext cx="5902260" cy="3602710"/>
          </a:xfrm>
        </p:spPr>
        <p:txBody>
          <a:bodyPr>
            <a:noAutofit/>
          </a:bodyPr>
          <a:lstStyle>
            <a:lvl1pPr marL="0" indent="0">
              <a:spcBef>
                <a:spcPts val="0"/>
              </a:spcBef>
              <a:spcAft>
                <a:spcPts val="1200"/>
              </a:spcAft>
              <a:buSzPct val="100000"/>
              <a:buFont typeface="Arial" panose="020B0604020202020204" pitchFamily="34" charset="0"/>
              <a:buNone/>
              <a:tabLst/>
              <a:defRPr sz="1800">
                <a:solidFill>
                  <a:srgbClr val="000000"/>
                </a:solidFill>
              </a:defRPr>
            </a:lvl1pPr>
            <a:lvl2pPr marL="457200" indent="0">
              <a:spcBef>
                <a:spcPts val="0"/>
              </a:spcBef>
              <a:spcAft>
                <a:spcPts val="1200"/>
              </a:spcAft>
              <a:buSzPct val="100000"/>
              <a:buFont typeface="Arial" panose="020B0604020202020204" pitchFamily="34" charset="0"/>
              <a:buNone/>
              <a:tabLst/>
              <a:defRPr sz="2200"/>
            </a:lvl2pPr>
          </a:lstStyle>
          <a:p>
            <a:pPr lvl="0"/>
            <a:r>
              <a:rPr lang="en-US" dirty="0"/>
              <a:t>Click to edit Master text styles</a:t>
            </a:r>
          </a:p>
          <a:p>
            <a:pPr lvl="1"/>
            <a:endParaRPr lang="en-US" dirty="0"/>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58599" y="565278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691A88F2-AE1E-2E05-B7FE-E371D96054F9}"/>
              </a:ext>
            </a:extLst>
          </p:cNvPr>
          <p:cNvSpPr>
            <a:spLocks noGrp="1"/>
          </p:cNvSpPr>
          <p:nvPr>
            <p:ph type="pic" sz="quarter" idx="16"/>
          </p:nvPr>
        </p:nvSpPr>
        <p:spPr>
          <a:xfrm>
            <a:off x="7096539" y="1868488"/>
            <a:ext cx="4142961" cy="3784600"/>
          </a:xfrm>
        </p:spPr>
        <p:txBody>
          <a:bodyPr/>
          <a:lstStyle/>
          <a:p>
            <a:endParaRPr lang="en-US" dirty="0"/>
          </a:p>
        </p:txBody>
      </p:sp>
      <p:sp>
        <p:nvSpPr>
          <p:cNvPr id="6" name="Text Placeholder 12">
            <a:extLst>
              <a:ext uri="{FF2B5EF4-FFF2-40B4-BE49-F238E27FC236}">
                <a16:creationId xmlns:a16="http://schemas.microsoft.com/office/drawing/2014/main" id="{3F9E36ED-8529-A6BD-3764-5EBF6E5BDFBE}"/>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9" name="Slide Number Placeholder 5">
            <a:extLst>
              <a:ext uri="{FF2B5EF4-FFF2-40B4-BE49-F238E27FC236}">
                <a16:creationId xmlns:a16="http://schemas.microsoft.com/office/drawing/2014/main" id="{374E9F3B-69E2-D46A-DED8-F05829511A0F}"/>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37263860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p15:clr>
            <a:srgbClr val="FBAE40"/>
          </p15:clr>
        </p15:guide>
        <p15:guide id="2" orient="horz" pos="1357">
          <p15:clr>
            <a:srgbClr val="FBAE40"/>
          </p15:clr>
        </p15:guide>
        <p15:guide id="3" pos="589">
          <p15:clr>
            <a:srgbClr val="FBAE40"/>
          </p15:clr>
        </p15:guide>
        <p15:guide id="4" orient="horz" pos="792">
          <p15:clr>
            <a:srgbClr val="FBAE40"/>
          </p15:clr>
        </p15:guide>
        <p15:guide id="5" pos="7080">
          <p15:clr>
            <a:srgbClr val="FBAE40"/>
          </p15:clr>
        </p15:guide>
        <p15:guide id="6" orient="horz" pos="3888">
          <p15:clr>
            <a:srgbClr val="FBAE40"/>
          </p15:clr>
        </p15:guide>
        <p15:guide id="7" orient="horz" pos="422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er + Subhead + 2 graphs">
    <p:bg>
      <p:bgPr>
        <a:solidFill>
          <a:schemeClr val="bg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AF2A38C0-DF25-071C-05A6-5F77364C23AA}"/>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2">
            <a:extLst>
              <a:ext uri="{FF2B5EF4-FFF2-40B4-BE49-F238E27FC236}">
                <a16:creationId xmlns:a16="http://schemas.microsoft.com/office/drawing/2014/main" id="{7AB80E52-FA21-A5B2-BBA9-EBF2C9FD4C5A}"/>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54934" y="878334"/>
            <a:ext cx="10858500" cy="837373"/>
          </a:xfrm>
        </p:spPr>
        <p:txBody>
          <a:bodyPr anchor="t">
            <a:noAutofit/>
          </a:bodyPr>
          <a:lstStyle>
            <a:lvl1pPr>
              <a:defRPr sz="3000">
                <a:solidFill>
                  <a:schemeClr val="tx1"/>
                </a:solidFill>
              </a:defRPr>
            </a:lvl1pPr>
          </a:lstStyle>
          <a:p>
            <a:r>
              <a:rPr lang="en-US" dirty="0"/>
              <a:t>Click to edit Master title style</a:t>
            </a:r>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58599"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AC0AF935-A73B-C966-AAD0-CC1EE6C3838A}"/>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
        <p:nvSpPr>
          <p:cNvPr id="4" name="Text Placeholder 14">
            <a:extLst>
              <a:ext uri="{FF2B5EF4-FFF2-40B4-BE49-F238E27FC236}">
                <a16:creationId xmlns:a16="http://schemas.microsoft.com/office/drawing/2014/main" id="{9B8EF75F-4D54-C10B-9466-6F7E7D2D7717}"/>
              </a:ext>
            </a:extLst>
          </p:cNvPr>
          <p:cNvSpPr>
            <a:spLocks noGrp="1"/>
          </p:cNvSpPr>
          <p:nvPr>
            <p:ph type="body" sz="quarter" idx="20"/>
          </p:nvPr>
        </p:nvSpPr>
        <p:spPr>
          <a:xfrm>
            <a:off x="868550" y="1391536"/>
            <a:ext cx="8891587" cy="519112"/>
          </a:xfrm>
        </p:spPr>
        <p:txBody>
          <a:bodyPr>
            <a:noAutofit/>
          </a:bodyPr>
          <a:lstStyle>
            <a:lvl1pPr marL="0" indent="0">
              <a:buFont typeface="Arial" panose="020B0604020202020204" pitchFamily="34" charset="0"/>
              <a:buNone/>
              <a:defRPr sz="2000" b="1">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7" name="Chart Placeholder 6">
            <a:extLst>
              <a:ext uri="{FF2B5EF4-FFF2-40B4-BE49-F238E27FC236}">
                <a16:creationId xmlns:a16="http://schemas.microsoft.com/office/drawing/2014/main" id="{0ED70F0C-A2E6-C2B1-38FA-2B6C35581C27}"/>
              </a:ext>
            </a:extLst>
          </p:cNvPr>
          <p:cNvSpPr>
            <a:spLocks noGrp="1"/>
          </p:cNvSpPr>
          <p:nvPr>
            <p:ph type="chart" sz="quarter" idx="21"/>
          </p:nvPr>
        </p:nvSpPr>
        <p:spPr>
          <a:xfrm>
            <a:off x="6592888" y="2175599"/>
            <a:ext cx="4646612" cy="3305175"/>
          </a:xfrm>
        </p:spPr>
        <p:txBody>
          <a:bodyPr>
            <a:normAutofit/>
          </a:bodyPr>
          <a:lstStyle>
            <a:lvl1pPr marL="0" indent="0">
              <a:buFont typeface="Arial" panose="020B0604020202020204" pitchFamily="34" charset="0"/>
              <a:buNone/>
              <a:defRPr sz="1400"/>
            </a:lvl1pPr>
          </a:lstStyle>
          <a:p>
            <a:endParaRPr lang="en-US" dirty="0"/>
          </a:p>
        </p:txBody>
      </p:sp>
      <p:sp>
        <p:nvSpPr>
          <p:cNvPr id="6" name="Chart Placeholder 6">
            <a:extLst>
              <a:ext uri="{FF2B5EF4-FFF2-40B4-BE49-F238E27FC236}">
                <a16:creationId xmlns:a16="http://schemas.microsoft.com/office/drawing/2014/main" id="{190B484A-6E3C-C2A1-7701-6F1370046066}"/>
              </a:ext>
            </a:extLst>
          </p:cNvPr>
          <p:cNvSpPr>
            <a:spLocks noGrp="1"/>
          </p:cNvSpPr>
          <p:nvPr>
            <p:ph type="chart" sz="quarter" idx="22"/>
          </p:nvPr>
        </p:nvSpPr>
        <p:spPr>
          <a:xfrm>
            <a:off x="1355487" y="2175599"/>
            <a:ext cx="4646612" cy="3305175"/>
          </a:xfrm>
        </p:spPr>
        <p:txBody>
          <a:bodyPr>
            <a:normAutofit/>
          </a:bodyPr>
          <a:lstStyle>
            <a:lvl1pPr marL="0" indent="0">
              <a:buFont typeface="Arial" panose="020B0604020202020204" pitchFamily="34" charset="0"/>
              <a:buNone/>
              <a:defRPr sz="1400"/>
            </a:lvl1pPr>
          </a:lstStyle>
          <a:p>
            <a:endParaRPr lang="en-US" dirty="0"/>
          </a:p>
        </p:txBody>
      </p:sp>
    </p:spTree>
    <p:extLst>
      <p:ext uri="{BB962C8B-B14F-4D97-AF65-F5344CB8AC3E}">
        <p14:creationId xmlns:p14="http://schemas.microsoft.com/office/powerpoint/2010/main" val="18860772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p15:clr>
            <a:srgbClr val="FBAE40"/>
          </p15:clr>
        </p15:guide>
        <p15:guide id="2" orient="horz" pos="1056">
          <p15:clr>
            <a:srgbClr val="FBAE40"/>
          </p15:clr>
        </p15:guide>
        <p15:guide id="4" orient="horz" pos="792">
          <p15:clr>
            <a:srgbClr val="FBAE40"/>
          </p15:clr>
        </p15:guide>
        <p15:guide id="5" pos="7080">
          <p15:clr>
            <a:srgbClr val="FBAE40"/>
          </p15:clr>
        </p15:guide>
        <p15:guide id="6" orient="horz" pos="388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Header + Subhead + Content + graph on right">
    <p:bg>
      <p:bgPr>
        <a:solidFill>
          <a:schemeClr val="bg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AF2A38C0-DF25-071C-05A6-5F77364C23AA}"/>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2">
            <a:extLst>
              <a:ext uri="{FF2B5EF4-FFF2-40B4-BE49-F238E27FC236}">
                <a16:creationId xmlns:a16="http://schemas.microsoft.com/office/drawing/2014/main" id="{7AB80E52-FA21-A5B2-BBA9-EBF2C9FD4C5A}"/>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54934" y="878334"/>
            <a:ext cx="10858500" cy="837373"/>
          </a:xfrm>
        </p:spPr>
        <p:txBody>
          <a:bodyPr anchor="t">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39061" y="2308127"/>
            <a:ext cx="4771835" cy="2089477"/>
          </a:xfrm>
        </p:spPr>
        <p:txBody>
          <a:bodyPr>
            <a:noAutofit/>
          </a:bodyPr>
          <a:lstStyle>
            <a:lvl1pPr marL="293688" indent="-293688">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solidFill>
                  <a:srgbClr val="000000"/>
                </a:solidFill>
              </a:defRPr>
            </a:lvl1pPr>
            <a:lvl2pPr marL="806450" indent="-349250">
              <a:spcBef>
                <a:spcPts val="0"/>
              </a:spcBef>
              <a:spcAft>
                <a:spcPts val="1200"/>
              </a:spcAft>
              <a:buSzPct val="100000"/>
              <a:tabLst/>
              <a:defRPr sz="2200"/>
            </a:lvl2pPr>
          </a:lstStyle>
          <a:p>
            <a:pPr lvl="0"/>
            <a:r>
              <a:rPr lang="en-US" dirty="0"/>
              <a:t>Click to edit Master text styles</a:t>
            </a:r>
          </a:p>
          <a:p>
            <a:pPr lvl="1"/>
            <a:endParaRPr lang="en-US" dirty="0"/>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58599"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AC0AF935-A73B-C966-AAD0-CC1EE6C3838A}"/>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
        <p:nvSpPr>
          <p:cNvPr id="4" name="Text Placeholder 14">
            <a:extLst>
              <a:ext uri="{FF2B5EF4-FFF2-40B4-BE49-F238E27FC236}">
                <a16:creationId xmlns:a16="http://schemas.microsoft.com/office/drawing/2014/main" id="{9B8EF75F-4D54-C10B-9466-6F7E7D2D7717}"/>
              </a:ext>
            </a:extLst>
          </p:cNvPr>
          <p:cNvSpPr>
            <a:spLocks noGrp="1"/>
          </p:cNvSpPr>
          <p:nvPr>
            <p:ph type="body" sz="quarter" idx="20"/>
          </p:nvPr>
        </p:nvSpPr>
        <p:spPr>
          <a:xfrm>
            <a:off x="868550" y="1391536"/>
            <a:ext cx="8891587" cy="519112"/>
          </a:xfrm>
        </p:spPr>
        <p:txBody>
          <a:bodyPr>
            <a:noAutofit/>
          </a:bodyPr>
          <a:lstStyle>
            <a:lvl1pPr marL="0" indent="0">
              <a:buFont typeface="Arial" panose="020B0604020202020204" pitchFamily="34" charset="0"/>
              <a:buNone/>
              <a:defRPr sz="2000" b="1">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7" name="Chart Placeholder 6">
            <a:extLst>
              <a:ext uri="{FF2B5EF4-FFF2-40B4-BE49-F238E27FC236}">
                <a16:creationId xmlns:a16="http://schemas.microsoft.com/office/drawing/2014/main" id="{0ED70F0C-A2E6-C2B1-38FA-2B6C35581C27}"/>
              </a:ext>
            </a:extLst>
          </p:cNvPr>
          <p:cNvSpPr>
            <a:spLocks noGrp="1"/>
          </p:cNvSpPr>
          <p:nvPr>
            <p:ph type="chart" sz="quarter" idx="21"/>
          </p:nvPr>
        </p:nvSpPr>
        <p:spPr>
          <a:xfrm>
            <a:off x="6592888" y="2117725"/>
            <a:ext cx="4646612" cy="3305175"/>
          </a:xfrm>
        </p:spPr>
        <p:txBody>
          <a:bodyPr>
            <a:normAutofit/>
          </a:bodyPr>
          <a:lstStyle>
            <a:lvl1pPr marL="0" indent="0">
              <a:buFont typeface="Arial" panose="020B0604020202020204" pitchFamily="34" charset="0"/>
              <a:buNone/>
              <a:defRPr sz="1400"/>
            </a:lvl1pPr>
          </a:lstStyle>
          <a:p>
            <a:endParaRPr lang="en-US" dirty="0"/>
          </a:p>
        </p:txBody>
      </p:sp>
    </p:spTree>
    <p:extLst>
      <p:ext uri="{BB962C8B-B14F-4D97-AF65-F5344CB8AC3E}">
        <p14:creationId xmlns:p14="http://schemas.microsoft.com/office/powerpoint/2010/main" val="16777217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p15:clr>
            <a:srgbClr val="FBAE40"/>
          </p15:clr>
        </p15:guide>
        <p15:guide id="2" orient="horz" pos="1056">
          <p15:clr>
            <a:srgbClr val="FBAE40"/>
          </p15:clr>
        </p15:guide>
        <p15:guide id="4" orient="horz" pos="792">
          <p15:clr>
            <a:srgbClr val="FBAE40"/>
          </p15:clr>
        </p15:guide>
        <p15:guide id="5" pos="7080">
          <p15:clr>
            <a:srgbClr val="FBAE40"/>
          </p15:clr>
        </p15:guide>
        <p15:guide id="6" orient="horz" pos="38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3">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BA8EF37D-8EF3-821A-61DD-AFF6782A03A7}"/>
              </a:ext>
            </a:extLst>
          </p:cNvPr>
          <p:cNvSpPr/>
          <p:nvPr userDrawn="1"/>
        </p:nvSpPr>
        <p:spPr>
          <a:xfrm>
            <a:off x="619760" y="1268227"/>
            <a:ext cx="10632440" cy="4733180"/>
          </a:xfrm>
          <a:prstGeom prst="roundRect">
            <a:avLst>
              <a:gd name="adj" fmla="val 429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F8B3AEF-BFC4-F0AA-2A03-219CB31B44F2}"/>
              </a:ext>
            </a:extLst>
          </p:cNvPr>
          <p:cNvSpPr/>
          <p:nvPr userDrawn="1"/>
        </p:nvSpPr>
        <p:spPr>
          <a:xfrm>
            <a:off x="1257300" y="1905870"/>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1</a:t>
            </a:r>
          </a:p>
        </p:txBody>
      </p:sp>
      <p:sp>
        <p:nvSpPr>
          <p:cNvPr id="22" name="Oval 21">
            <a:extLst>
              <a:ext uri="{FF2B5EF4-FFF2-40B4-BE49-F238E27FC236}">
                <a16:creationId xmlns:a16="http://schemas.microsoft.com/office/drawing/2014/main" id="{71976E35-3B54-12C7-D8E7-6488AA5F59BA}"/>
              </a:ext>
            </a:extLst>
          </p:cNvPr>
          <p:cNvSpPr/>
          <p:nvPr userDrawn="1"/>
        </p:nvSpPr>
        <p:spPr>
          <a:xfrm>
            <a:off x="1257300" y="2928077"/>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2</a:t>
            </a:r>
          </a:p>
        </p:txBody>
      </p:sp>
      <p:sp>
        <p:nvSpPr>
          <p:cNvPr id="23" name="Oval 22">
            <a:extLst>
              <a:ext uri="{FF2B5EF4-FFF2-40B4-BE49-F238E27FC236}">
                <a16:creationId xmlns:a16="http://schemas.microsoft.com/office/drawing/2014/main" id="{43238C6C-C11C-8297-CB53-2531A27FF9DD}"/>
              </a:ext>
            </a:extLst>
          </p:cNvPr>
          <p:cNvSpPr/>
          <p:nvPr userDrawn="1"/>
        </p:nvSpPr>
        <p:spPr>
          <a:xfrm>
            <a:off x="1257300" y="3950284"/>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3</a:t>
            </a:r>
          </a:p>
        </p:txBody>
      </p:sp>
      <p:sp>
        <p:nvSpPr>
          <p:cNvPr id="24" name="Oval 23">
            <a:extLst>
              <a:ext uri="{FF2B5EF4-FFF2-40B4-BE49-F238E27FC236}">
                <a16:creationId xmlns:a16="http://schemas.microsoft.com/office/drawing/2014/main" id="{7209DE0E-6C45-2B00-4769-242043E667DD}"/>
              </a:ext>
            </a:extLst>
          </p:cNvPr>
          <p:cNvSpPr/>
          <p:nvPr userDrawn="1"/>
        </p:nvSpPr>
        <p:spPr>
          <a:xfrm>
            <a:off x="1257300" y="4972490"/>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4</a:t>
            </a:r>
          </a:p>
        </p:txBody>
      </p:sp>
      <p:sp>
        <p:nvSpPr>
          <p:cNvPr id="14" name="Text Placeholder 19">
            <a:extLst>
              <a:ext uri="{FF2B5EF4-FFF2-40B4-BE49-F238E27FC236}">
                <a16:creationId xmlns:a16="http://schemas.microsoft.com/office/drawing/2014/main" id="{79856C27-2DF0-58B7-ABD7-1DAD09C582DE}"/>
              </a:ext>
            </a:extLst>
          </p:cNvPr>
          <p:cNvSpPr>
            <a:spLocks noGrp="1"/>
          </p:cNvSpPr>
          <p:nvPr>
            <p:ph type="body" sz="quarter" idx="11"/>
          </p:nvPr>
        </p:nvSpPr>
        <p:spPr>
          <a:xfrm>
            <a:off x="846395" y="504172"/>
            <a:ext cx="10317162" cy="600075"/>
          </a:xfrm>
        </p:spPr>
        <p:txBody>
          <a:bodyPr>
            <a:noAutofit/>
          </a:bodyPr>
          <a:lstStyle>
            <a:lvl1pPr marL="0" indent="0">
              <a:buFont typeface="Arial" panose="020B0604020202020204" pitchFamily="34" charset="0"/>
              <a:buNone/>
              <a:defRPr sz="3000" b="1">
                <a:solidFill>
                  <a:schemeClr val="tx1"/>
                </a:solidFill>
              </a:defRPr>
            </a:lvl1pPr>
            <a:lvl2pPr marL="457200" indent="0">
              <a:buNone/>
              <a:defRPr/>
            </a:lvl2pPr>
          </a:lstStyle>
          <a:p>
            <a:pPr lvl="0"/>
            <a:r>
              <a:rPr lang="en-US" dirty="0"/>
              <a:t>Click to edit Master text styles</a:t>
            </a:r>
          </a:p>
        </p:txBody>
      </p:sp>
      <p:sp>
        <p:nvSpPr>
          <p:cNvPr id="15" name="TextBox 14">
            <a:extLst>
              <a:ext uri="{FF2B5EF4-FFF2-40B4-BE49-F238E27FC236}">
                <a16:creationId xmlns:a16="http://schemas.microsoft.com/office/drawing/2014/main" id="{83F8E0EE-3211-DDE4-92C7-41579AFE929B}"/>
              </a:ext>
            </a:extLst>
          </p:cNvPr>
          <p:cNvSpPr txBox="1"/>
          <p:nvPr userDrawn="1"/>
        </p:nvSpPr>
        <p:spPr>
          <a:xfrm>
            <a:off x="1861949" y="1668041"/>
            <a:ext cx="8567290" cy="838327"/>
          </a:xfrm>
          <a:prstGeom prst="roundRect">
            <a:avLst>
              <a:gd name="adj" fmla="val 10921"/>
            </a:avLst>
          </a:prstGeom>
          <a:solidFill>
            <a:schemeClr val="bg1"/>
          </a:solidFill>
        </p:spPr>
        <p:txBody>
          <a:bodyPr wrap="square" rtlCol="0">
            <a:noAutofit/>
          </a:bodyPr>
          <a:lstStyle/>
          <a:p>
            <a:endParaRPr lang="en-US" dirty="0"/>
          </a:p>
        </p:txBody>
      </p:sp>
      <p:sp>
        <p:nvSpPr>
          <p:cNvPr id="16" name="TextBox 15">
            <a:extLst>
              <a:ext uri="{FF2B5EF4-FFF2-40B4-BE49-F238E27FC236}">
                <a16:creationId xmlns:a16="http://schemas.microsoft.com/office/drawing/2014/main" id="{6F36D62C-93AE-28D5-404F-BDEE68B5FE5A}"/>
              </a:ext>
            </a:extLst>
          </p:cNvPr>
          <p:cNvSpPr txBox="1"/>
          <p:nvPr userDrawn="1"/>
        </p:nvSpPr>
        <p:spPr>
          <a:xfrm>
            <a:off x="1864037" y="2695843"/>
            <a:ext cx="8565202" cy="838327"/>
          </a:xfrm>
          <a:prstGeom prst="roundRect">
            <a:avLst>
              <a:gd name="adj" fmla="val 10921"/>
            </a:avLst>
          </a:prstGeom>
          <a:solidFill>
            <a:schemeClr val="bg1"/>
          </a:solidFill>
        </p:spPr>
        <p:txBody>
          <a:bodyPr wrap="square" rtlCol="0">
            <a:noAutofit/>
          </a:bodyPr>
          <a:lstStyle/>
          <a:p>
            <a:endParaRPr lang="en-US" dirty="0"/>
          </a:p>
        </p:txBody>
      </p:sp>
      <p:sp>
        <p:nvSpPr>
          <p:cNvPr id="17" name="TextBox 16">
            <a:extLst>
              <a:ext uri="{FF2B5EF4-FFF2-40B4-BE49-F238E27FC236}">
                <a16:creationId xmlns:a16="http://schemas.microsoft.com/office/drawing/2014/main" id="{CF716074-15E4-0CD0-011A-4C0AD33E9FEE}"/>
              </a:ext>
            </a:extLst>
          </p:cNvPr>
          <p:cNvSpPr txBox="1"/>
          <p:nvPr userDrawn="1"/>
        </p:nvSpPr>
        <p:spPr>
          <a:xfrm>
            <a:off x="1866125" y="3723645"/>
            <a:ext cx="8563114" cy="838327"/>
          </a:xfrm>
          <a:prstGeom prst="roundRect">
            <a:avLst>
              <a:gd name="adj" fmla="val 10921"/>
            </a:avLst>
          </a:prstGeom>
          <a:solidFill>
            <a:schemeClr val="bg1"/>
          </a:solidFill>
        </p:spPr>
        <p:txBody>
          <a:bodyPr wrap="square" rtlCol="0">
            <a:noAutofit/>
          </a:bodyPr>
          <a:lstStyle/>
          <a:p>
            <a:endParaRPr lang="en-US" dirty="0"/>
          </a:p>
        </p:txBody>
      </p:sp>
      <p:sp>
        <p:nvSpPr>
          <p:cNvPr id="19" name="TextBox 18">
            <a:extLst>
              <a:ext uri="{FF2B5EF4-FFF2-40B4-BE49-F238E27FC236}">
                <a16:creationId xmlns:a16="http://schemas.microsoft.com/office/drawing/2014/main" id="{4DB74D37-227A-41E3-DBB1-6D3DC0CE3C22}"/>
              </a:ext>
            </a:extLst>
          </p:cNvPr>
          <p:cNvSpPr txBox="1"/>
          <p:nvPr userDrawn="1"/>
        </p:nvSpPr>
        <p:spPr>
          <a:xfrm>
            <a:off x="1881011" y="4751446"/>
            <a:ext cx="8548228" cy="838327"/>
          </a:xfrm>
          <a:prstGeom prst="roundRect">
            <a:avLst>
              <a:gd name="adj" fmla="val 10921"/>
            </a:avLst>
          </a:prstGeom>
          <a:solidFill>
            <a:schemeClr val="bg1"/>
          </a:solidFill>
        </p:spPr>
        <p:txBody>
          <a:bodyPr wrap="square" rtlCol="0">
            <a:noAutofit/>
          </a:bodyPr>
          <a:lstStyle/>
          <a:p>
            <a:endParaRPr lang="en-US" dirty="0"/>
          </a:p>
        </p:txBody>
      </p:sp>
      <p:sp>
        <p:nvSpPr>
          <p:cNvPr id="30" name="Content Placeholder 2">
            <a:extLst>
              <a:ext uri="{FF2B5EF4-FFF2-40B4-BE49-F238E27FC236}">
                <a16:creationId xmlns:a16="http://schemas.microsoft.com/office/drawing/2014/main" id="{C9428503-C0F8-6FFE-B1C3-A8278DA55057}"/>
              </a:ext>
            </a:extLst>
          </p:cNvPr>
          <p:cNvSpPr>
            <a:spLocks noGrp="1"/>
          </p:cNvSpPr>
          <p:nvPr>
            <p:ph idx="12" hasCustomPrompt="1"/>
          </p:nvPr>
        </p:nvSpPr>
        <p:spPr>
          <a:xfrm>
            <a:off x="2016690" y="1950805"/>
            <a:ext cx="818395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1st level</a:t>
            </a:r>
          </a:p>
        </p:txBody>
      </p:sp>
      <p:sp>
        <p:nvSpPr>
          <p:cNvPr id="31" name="Content Placeholder 2">
            <a:extLst>
              <a:ext uri="{FF2B5EF4-FFF2-40B4-BE49-F238E27FC236}">
                <a16:creationId xmlns:a16="http://schemas.microsoft.com/office/drawing/2014/main" id="{5D70BD5A-A48E-624D-0F28-3721C1A4453E}"/>
              </a:ext>
            </a:extLst>
          </p:cNvPr>
          <p:cNvSpPr>
            <a:spLocks noGrp="1"/>
          </p:cNvSpPr>
          <p:nvPr>
            <p:ph idx="13" hasCustomPrompt="1"/>
          </p:nvPr>
        </p:nvSpPr>
        <p:spPr>
          <a:xfrm>
            <a:off x="2016690" y="2977082"/>
            <a:ext cx="818395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2nd level</a:t>
            </a:r>
          </a:p>
        </p:txBody>
      </p:sp>
      <p:sp>
        <p:nvSpPr>
          <p:cNvPr id="32" name="Content Placeholder 2">
            <a:extLst>
              <a:ext uri="{FF2B5EF4-FFF2-40B4-BE49-F238E27FC236}">
                <a16:creationId xmlns:a16="http://schemas.microsoft.com/office/drawing/2014/main" id="{0BB772D4-628B-6D96-10AF-37A9D9A09BB1}"/>
              </a:ext>
            </a:extLst>
          </p:cNvPr>
          <p:cNvSpPr>
            <a:spLocks noGrp="1"/>
          </p:cNvSpPr>
          <p:nvPr>
            <p:ph idx="14" hasCustomPrompt="1"/>
          </p:nvPr>
        </p:nvSpPr>
        <p:spPr>
          <a:xfrm>
            <a:off x="2016690" y="3983604"/>
            <a:ext cx="8183950" cy="298154"/>
          </a:xfrm>
        </p:spPr>
        <p:txBody>
          <a:bodyPr anchor="ctr">
            <a:noAutofit/>
          </a:bodyPr>
          <a:lstStyle>
            <a:lvl1pPr marL="0" indent="0">
              <a:spcBef>
                <a:spcPts val="0"/>
              </a:spcBef>
              <a:spcAft>
                <a:spcPts val="5700"/>
              </a:spcAft>
              <a:buClr>
                <a:schemeClr val="bg1"/>
              </a:buClr>
              <a:buSzPct val="150000"/>
              <a:buFontTx/>
              <a:buNone/>
              <a:tabLst/>
              <a:defRPr sz="2000" b="1">
                <a:solidFill>
                  <a:schemeClr val="tx1"/>
                </a:solidFill>
              </a:defRPr>
            </a:lvl1pPr>
            <a:lvl2pPr marL="628650" indent="0">
              <a:buFont typeface="Arial" panose="020B0604020202020204" pitchFamily="34" charset="0"/>
              <a:buNone/>
              <a:tabLst/>
              <a:defRPr/>
            </a:lvl2pPr>
          </a:lstStyle>
          <a:p>
            <a:pPr lvl="0"/>
            <a:r>
              <a:rPr lang="en-US" dirty="0"/>
              <a:t>3rd level</a:t>
            </a:r>
          </a:p>
        </p:txBody>
      </p:sp>
      <p:sp>
        <p:nvSpPr>
          <p:cNvPr id="5" name="Content Placeholder 2">
            <a:extLst>
              <a:ext uri="{FF2B5EF4-FFF2-40B4-BE49-F238E27FC236}">
                <a16:creationId xmlns:a16="http://schemas.microsoft.com/office/drawing/2014/main" id="{226C3F43-2673-8C0D-F80E-03B1B2EC922F}"/>
              </a:ext>
            </a:extLst>
          </p:cNvPr>
          <p:cNvSpPr>
            <a:spLocks noGrp="1"/>
          </p:cNvSpPr>
          <p:nvPr>
            <p:ph idx="15" hasCustomPrompt="1"/>
          </p:nvPr>
        </p:nvSpPr>
        <p:spPr>
          <a:xfrm>
            <a:off x="2016690" y="5014618"/>
            <a:ext cx="818395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4th level</a:t>
            </a:r>
          </a:p>
        </p:txBody>
      </p:sp>
      <p:pic>
        <p:nvPicPr>
          <p:cNvPr id="7" name="Graphic 6">
            <a:extLst>
              <a:ext uri="{FF2B5EF4-FFF2-40B4-BE49-F238E27FC236}">
                <a16:creationId xmlns:a16="http://schemas.microsoft.com/office/drawing/2014/main" id="{570DF470-FF05-4667-024D-5D4129F2786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0067" y="6222095"/>
            <a:ext cx="568005" cy="548640"/>
          </a:xfrm>
          <a:prstGeom prst="rect">
            <a:avLst/>
          </a:prstGeom>
        </p:spPr>
      </p:pic>
      <p:sp>
        <p:nvSpPr>
          <p:cNvPr id="3" name="Slide Number Placeholder 5">
            <a:extLst>
              <a:ext uri="{FF2B5EF4-FFF2-40B4-BE49-F238E27FC236}">
                <a16:creationId xmlns:a16="http://schemas.microsoft.com/office/drawing/2014/main" id="{4258FEDC-E187-DAD4-5EE9-7C28B743FDEB}"/>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940271456"/>
      </p:ext>
    </p:extLst>
  </p:cSld>
  <p:clrMapOvr>
    <a:masterClrMapping/>
  </p:clrMapOvr>
  <p:extLst>
    <p:ext uri="{DCECCB84-F9BA-43D5-87BE-67443E8EF086}">
      <p15:sldGuideLst xmlns:p15="http://schemas.microsoft.com/office/powerpoint/2012/main">
        <p15:guide id="1" pos="384" userDrawn="1">
          <p15:clr>
            <a:srgbClr val="FBAE40"/>
          </p15:clr>
        </p15:guide>
        <p15:guide id="2" pos="589" userDrawn="1">
          <p15:clr>
            <a:srgbClr val="FBAE40"/>
          </p15:clr>
        </p15:guide>
        <p15:guide id="3" pos="7368" userDrawn="1">
          <p15:clr>
            <a:srgbClr val="FBAE40"/>
          </p15:clr>
        </p15:guide>
        <p15:guide id="4" orient="horz" pos="583" userDrawn="1">
          <p15:clr>
            <a:srgbClr val="FBAE40"/>
          </p15:clr>
        </p15:guide>
        <p15:guide id="5" orient="horz" pos="2664" userDrawn="1">
          <p15:clr>
            <a:srgbClr val="FBAE40"/>
          </p15:clr>
        </p15:guide>
        <p15:guide id="6" orient="horz" pos="2027" userDrawn="1">
          <p15:clr>
            <a:srgbClr val="FBAE40"/>
          </p15:clr>
        </p15:guide>
        <p15:guide id="7" orient="horz" pos="3316" userDrawn="1">
          <p15:clr>
            <a:srgbClr val="FBAE40"/>
          </p15:clr>
        </p15:guide>
        <p15:guide id="8" orient="horz" pos="1382" userDrawn="1">
          <p15:clr>
            <a:srgbClr val="FBAE40"/>
          </p15:clr>
        </p15:guide>
        <p15:guide id="9" pos="7080" userDrawn="1">
          <p15:clr>
            <a:srgbClr val="FBAE40"/>
          </p15:clr>
        </p15:guide>
        <p15:guide id="10" orient="horz" pos="4233"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er + Subhead + Content + graph below">
    <p:bg>
      <p:bgPr>
        <a:solidFill>
          <a:schemeClr val="bg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AF2A38C0-DF25-071C-05A6-5F77364C23AA}"/>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2">
            <a:extLst>
              <a:ext uri="{FF2B5EF4-FFF2-40B4-BE49-F238E27FC236}">
                <a16:creationId xmlns:a16="http://schemas.microsoft.com/office/drawing/2014/main" id="{7AB80E52-FA21-A5B2-BBA9-EBF2C9FD4C5A}"/>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54934" y="878334"/>
            <a:ext cx="10858500" cy="837373"/>
          </a:xfrm>
        </p:spPr>
        <p:txBody>
          <a:bodyPr anchor="t">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68550" y="2010690"/>
            <a:ext cx="9583042" cy="741105"/>
          </a:xfrm>
        </p:spPr>
        <p:txBody>
          <a:bodyPr>
            <a:noAutofit/>
          </a:bodyPr>
          <a:lstStyle>
            <a:lvl1pPr marL="0" indent="0">
              <a:spcBef>
                <a:spcPts val="0"/>
              </a:spcBef>
              <a:spcAft>
                <a:spcPts val="1200"/>
              </a:spcAft>
              <a:buSzPct val="100000"/>
              <a:buFont typeface="Arial" panose="020B0604020202020204" pitchFamily="34" charset="0"/>
              <a:buNone/>
              <a:tabLst/>
              <a:defRPr sz="1800">
                <a:solidFill>
                  <a:srgbClr val="000000"/>
                </a:solidFill>
              </a:defRPr>
            </a:lvl1pPr>
            <a:lvl2pPr marL="457200" indent="0">
              <a:spcBef>
                <a:spcPts val="0"/>
              </a:spcBef>
              <a:spcAft>
                <a:spcPts val="1200"/>
              </a:spcAft>
              <a:buSzPct val="100000"/>
              <a:buFont typeface="Arial" panose="020B0604020202020204" pitchFamily="34" charset="0"/>
              <a:buNone/>
              <a:tabLst/>
              <a:defRPr sz="2200"/>
            </a:lvl2pPr>
          </a:lstStyle>
          <a:p>
            <a:pPr lvl="0"/>
            <a:r>
              <a:rPr lang="en-US" dirty="0"/>
              <a:t>Click to edit Master text styles</a:t>
            </a:r>
          </a:p>
          <a:p>
            <a:pPr lvl="1"/>
            <a:endParaRPr lang="en-US" dirty="0"/>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58599"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AC0AF935-A73B-C966-AAD0-CC1EE6C3838A}"/>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
        <p:nvSpPr>
          <p:cNvPr id="4" name="Text Placeholder 14">
            <a:extLst>
              <a:ext uri="{FF2B5EF4-FFF2-40B4-BE49-F238E27FC236}">
                <a16:creationId xmlns:a16="http://schemas.microsoft.com/office/drawing/2014/main" id="{9B8EF75F-4D54-C10B-9466-6F7E7D2D7717}"/>
              </a:ext>
            </a:extLst>
          </p:cNvPr>
          <p:cNvSpPr>
            <a:spLocks noGrp="1"/>
          </p:cNvSpPr>
          <p:nvPr>
            <p:ph type="body" sz="quarter" idx="20"/>
          </p:nvPr>
        </p:nvSpPr>
        <p:spPr>
          <a:xfrm>
            <a:off x="868550" y="1391536"/>
            <a:ext cx="8891587" cy="519112"/>
          </a:xfrm>
        </p:spPr>
        <p:txBody>
          <a:bodyPr>
            <a:noAutofit/>
          </a:bodyPr>
          <a:lstStyle>
            <a:lvl1pPr marL="0" indent="0">
              <a:buFont typeface="Arial" panose="020B0604020202020204" pitchFamily="34" charset="0"/>
              <a:buNone/>
              <a:defRPr sz="2000" b="1">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7" name="Chart Placeholder 6">
            <a:extLst>
              <a:ext uri="{FF2B5EF4-FFF2-40B4-BE49-F238E27FC236}">
                <a16:creationId xmlns:a16="http://schemas.microsoft.com/office/drawing/2014/main" id="{0ED70F0C-A2E6-C2B1-38FA-2B6C35581C27}"/>
              </a:ext>
            </a:extLst>
          </p:cNvPr>
          <p:cNvSpPr>
            <a:spLocks noGrp="1"/>
          </p:cNvSpPr>
          <p:nvPr>
            <p:ph type="chart" sz="quarter" idx="21"/>
          </p:nvPr>
        </p:nvSpPr>
        <p:spPr>
          <a:xfrm>
            <a:off x="1545336" y="2946737"/>
            <a:ext cx="9034272" cy="2677944"/>
          </a:xfrm>
        </p:spPr>
        <p:txBody>
          <a:bodyPr>
            <a:normAutofit/>
          </a:bodyPr>
          <a:lstStyle>
            <a:lvl1pPr marL="0" indent="0">
              <a:buFont typeface="Arial" panose="020B0604020202020204" pitchFamily="34" charset="0"/>
              <a:buNone/>
              <a:defRPr sz="1400"/>
            </a:lvl1pPr>
          </a:lstStyle>
          <a:p>
            <a:endParaRPr lang="en-US" dirty="0"/>
          </a:p>
        </p:txBody>
      </p:sp>
    </p:spTree>
    <p:extLst>
      <p:ext uri="{BB962C8B-B14F-4D97-AF65-F5344CB8AC3E}">
        <p14:creationId xmlns:p14="http://schemas.microsoft.com/office/powerpoint/2010/main" val="31126800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p15:clr>
            <a:srgbClr val="FBAE40"/>
          </p15:clr>
        </p15:guide>
        <p15:guide id="2" orient="horz" pos="1056">
          <p15:clr>
            <a:srgbClr val="FBAE40"/>
          </p15:clr>
        </p15:guide>
        <p15:guide id="4" orient="horz" pos="792">
          <p15:clr>
            <a:srgbClr val="FBAE40"/>
          </p15:clr>
        </p15:guide>
        <p15:guide id="5" pos="7080">
          <p15:clr>
            <a:srgbClr val="FBAE40"/>
          </p15:clr>
        </p15:guide>
        <p15:guide id="6" orient="horz" pos="388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er + Subhead + shape + content">
    <p:bg>
      <p:bgPr>
        <a:solidFill>
          <a:schemeClr val="bg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AF2A38C0-DF25-071C-05A6-5F77364C23AA}"/>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2">
            <a:extLst>
              <a:ext uri="{FF2B5EF4-FFF2-40B4-BE49-F238E27FC236}">
                <a16:creationId xmlns:a16="http://schemas.microsoft.com/office/drawing/2014/main" id="{7AB80E52-FA21-A5B2-BBA9-EBF2C9FD4C5A}"/>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54934" y="878334"/>
            <a:ext cx="10858500" cy="837373"/>
          </a:xfrm>
        </p:spPr>
        <p:txBody>
          <a:bodyPr anchor="t">
            <a:noAutofit/>
          </a:bodyPr>
          <a:lstStyle>
            <a:lvl1pPr>
              <a:defRPr sz="3000">
                <a:solidFill>
                  <a:schemeClr val="tx1"/>
                </a:solidFill>
              </a:defRPr>
            </a:lvl1pPr>
          </a:lstStyle>
          <a:p>
            <a:r>
              <a:rPr lang="en-US" dirty="0"/>
              <a:t>Click to edit Master title style</a:t>
            </a:r>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58599"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9" name="Text Placeholder 5">
            <a:extLst>
              <a:ext uri="{FF2B5EF4-FFF2-40B4-BE49-F238E27FC236}">
                <a16:creationId xmlns:a16="http://schemas.microsoft.com/office/drawing/2014/main" id="{8DBEE9A3-AED9-1C9B-D637-4AB0D7F7A520}"/>
              </a:ext>
            </a:extLst>
          </p:cNvPr>
          <p:cNvSpPr>
            <a:spLocks noGrp="1"/>
          </p:cNvSpPr>
          <p:nvPr>
            <p:ph type="body" sz="quarter" idx="17"/>
          </p:nvPr>
        </p:nvSpPr>
        <p:spPr>
          <a:xfrm>
            <a:off x="2181726" y="2572543"/>
            <a:ext cx="8053137" cy="1712913"/>
          </a:xfrm>
          <a:prstGeom prst="roundRect">
            <a:avLst>
              <a:gd name="adj" fmla="val 13857"/>
            </a:avLst>
          </a:prstGeom>
        </p:spPr>
        <p:txBody>
          <a:bodyPr anchor="ctr">
            <a:noAutofit/>
          </a:bodyPr>
          <a:lstStyle>
            <a:lvl1pPr marL="0" indent="0" algn="ctr">
              <a:lnSpc>
                <a:spcPts val="4060"/>
              </a:lnSpc>
              <a:spcBef>
                <a:spcPts val="0"/>
              </a:spcBef>
              <a:buFont typeface="Arial" panose="020B0604020202020204" pitchFamily="34" charset="0"/>
              <a:buNone/>
              <a:tabLst/>
              <a:defRPr sz="28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5" name="Text Placeholder 14">
            <a:extLst>
              <a:ext uri="{FF2B5EF4-FFF2-40B4-BE49-F238E27FC236}">
                <a16:creationId xmlns:a16="http://schemas.microsoft.com/office/drawing/2014/main" id="{B8AD636A-329A-326A-99B6-1A9862F6FB8D}"/>
              </a:ext>
            </a:extLst>
          </p:cNvPr>
          <p:cNvSpPr>
            <a:spLocks noGrp="1"/>
          </p:cNvSpPr>
          <p:nvPr>
            <p:ph type="body" sz="quarter" idx="20"/>
          </p:nvPr>
        </p:nvSpPr>
        <p:spPr>
          <a:xfrm>
            <a:off x="852508" y="1391536"/>
            <a:ext cx="8891587" cy="519112"/>
          </a:xfrm>
        </p:spPr>
        <p:txBody>
          <a:bodyPr>
            <a:noAutofit/>
          </a:bodyPr>
          <a:lstStyle>
            <a:lvl1pPr marL="0" indent="0">
              <a:buFont typeface="Arial" panose="020B0604020202020204" pitchFamily="34" charset="0"/>
              <a:buNone/>
              <a:defRPr sz="2000" b="1">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9A13774A-4EA6-0269-6D7B-41D8138823F1}"/>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
        <p:nvSpPr>
          <p:cNvPr id="4" name="Text Placeholder 3">
            <a:extLst>
              <a:ext uri="{FF2B5EF4-FFF2-40B4-BE49-F238E27FC236}">
                <a16:creationId xmlns:a16="http://schemas.microsoft.com/office/drawing/2014/main" id="{1317CD53-E25A-638E-3B5B-D48172ECF46A}"/>
              </a:ext>
            </a:extLst>
          </p:cNvPr>
          <p:cNvSpPr>
            <a:spLocks noGrp="1"/>
          </p:cNvSpPr>
          <p:nvPr>
            <p:ph type="body" sz="quarter" idx="21"/>
          </p:nvPr>
        </p:nvSpPr>
        <p:spPr>
          <a:xfrm>
            <a:off x="1524000" y="4684713"/>
            <a:ext cx="9621838" cy="785812"/>
          </a:xfrm>
        </p:spPr>
        <p:txBody>
          <a:bodyPr>
            <a:noAutofit/>
          </a:bodyPr>
          <a:lstStyle>
            <a:lvl1pPr marL="0" indent="0">
              <a:buFont typeface="Arial" panose="020B0604020202020204" pitchFamily="34" charset="0"/>
              <a:buNone/>
              <a:defRPr sz="3000" b="1">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3338992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p15:clr>
            <a:srgbClr val="FBAE40"/>
          </p15:clr>
        </p15:guide>
        <p15:guide id="2" orient="horz" pos="1440">
          <p15:clr>
            <a:srgbClr val="FBAE40"/>
          </p15:clr>
        </p15:guide>
        <p15:guide id="4" orient="horz" pos="792">
          <p15:clr>
            <a:srgbClr val="FBAE40"/>
          </p15:clr>
        </p15:guide>
        <p15:guide id="5" pos="7080">
          <p15:clr>
            <a:srgbClr val="FBAE40"/>
          </p15:clr>
        </p15:guide>
        <p15:guide id="6" orient="horz" pos="3888">
          <p15:clr>
            <a:srgbClr val="FBAE40"/>
          </p15:clr>
        </p15:guide>
        <p15:guide id="7" orient="horz" pos="105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er + Subhead + Content + picture">
    <p:bg>
      <p:bgPr>
        <a:solidFill>
          <a:schemeClr val="bg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AF2A38C0-DF25-071C-05A6-5F77364C23AA}"/>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2">
            <a:extLst>
              <a:ext uri="{FF2B5EF4-FFF2-40B4-BE49-F238E27FC236}">
                <a16:creationId xmlns:a16="http://schemas.microsoft.com/office/drawing/2014/main" id="{7AB80E52-FA21-A5B2-BBA9-EBF2C9FD4C5A}"/>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54934" y="878334"/>
            <a:ext cx="10858500" cy="837373"/>
          </a:xfrm>
        </p:spPr>
        <p:txBody>
          <a:bodyPr anchor="t">
            <a:noAutofit/>
          </a:bodyPr>
          <a:lstStyle>
            <a:lvl1pPr>
              <a:defRPr sz="3000">
                <a:solidFill>
                  <a:schemeClr val="tx1"/>
                </a:solidFill>
              </a:defRPr>
            </a:lvl1pPr>
          </a:lstStyle>
          <a:p>
            <a:r>
              <a:rPr lang="en-US" dirty="0"/>
              <a:t>Click to edit Master title style</a:t>
            </a:r>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58599"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15" name="Text Placeholder 14">
            <a:extLst>
              <a:ext uri="{FF2B5EF4-FFF2-40B4-BE49-F238E27FC236}">
                <a16:creationId xmlns:a16="http://schemas.microsoft.com/office/drawing/2014/main" id="{B8AD636A-329A-326A-99B6-1A9862F6FB8D}"/>
              </a:ext>
            </a:extLst>
          </p:cNvPr>
          <p:cNvSpPr>
            <a:spLocks noGrp="1"/>
          </p:cNvSpPr>
          <p:nvPr>
            <p:ph type="body" sz="quarter" idx="20"/>
          </p:nvPr>
        </p:nvSpPr>
        <p:spPr>
          <a:xfrm>
            <a:off x="852508" y="1391536"/>
            <a:ext cx="8891587" cy="519112"/>
          </a:xfrm>
        </p:spPr>
        <p:txBody>
          <a:bodyPr>
            <a:noAutofit/>
          </a:bodyPr>
          <a:lstStyle>
            <a:lvl1pPr marL="0" indent="0">
              <a:buFont typeface="Arial" panose="020B0604020202020204" pitchFamily="34" charset="0"/>
              <a:buNone/>
              <a:defRPr sz="2000" b="1">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9A13774A-4EA6-0269-6D7B-41D8138823F1}"/>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
        <p:nvSpPr>
          <p:cNvPr id="4" name="Text Placeholder 3">
            <a:extLst>
              <a:ext uri="{FF2B5EF4-FFF2-40B4-BE49-F238E27FC236}">
                <a16:creationId xmlns:a16="http://schemas.microsoft.com/office/drawing/2014/main" id="{7585EE76-DE78-0B9C-0696-164B41DF98E2}"/>
              </a:ext>
            </a:extLst>
          </p:cNvPr>
          <p:cNvSpPr>
            <a:spLocks noGrp="1"/>
          </p:cNvSpPr>
          <p:nvPr>
            <p:ph type="body" sz="quarter" idx="21"/>
          </p:nvPr>
        </p:nvSpPr>
        <p:spPr>
          <a:xfrm>
            <a:off x="995363" y="2072323"/>
            <a:ext cx="9042400" cy="752157"/>
          </a:xfrm>
        </p:spPr>
        <p:txBody>
          <a:bodyPr>
            <a:noAutofit/>
          </a:bodyPr>
          <a:lstStyle>
            <a:lvl1pPr marL="233363" indent="-233363">
              <a:buFontTx/>
              <a:buBlip>
                <a:blip r:embed="rId2">
                  <a:extLst>
                    <a:ext uri="{96DAC541-7B7A-43D3-8B79-37D633B846F1}">
                      <asvg:svgBlip xmlns:asvg="http://schemas.microsoft.com/office/drawing/2016/SVG/main" r:embed="rId3"/>
                    </a:ext>
                  </a:extLst>
                </a:blip>
              </a:buBlip>
              <a:tabLst/>
              <a:defRPr sz="1800"/>
            </a:lvl1pPr>
          </a:lstStyle>
          <a:p>
            <a:pPr lvl="0"/>
            <a:r>
              <a:rPr lang="en-US" dirty="0"/>
              <a:t>Click to edit Master text styles</a:t>
            </a:r>
          </a:p>
        </p:txBody>
      </p:sp>
      <p:sp>
        <p:nvSpPr>
          <p:cNvPr id="10" name="Picture Placeholder 9">
            <a:extLst>
              <a:ext uri="{FF2B5EF4-FFF2-40B4-BE49-F238E27FC236}">
                <a16:creationId xmlns:a16="http://schemas.microsoft.com/office/drawing/2014/main" id="{61938BBC-B843-A72E-E276-06F02CDA2769}"/>
              </a:ext>
            </a:extLst>
          </p:cNvPr>
          <p:cNvSpPr>
            <a:spLocks noGrp="1"/>
          </p:cNvSpPr>
          <p:nvPr>
            <p:ph type="pic" sz="quarter" idx="22"/>
          </p:nvPr>
        </p:nvSpPr>
        <p:spPr>
          <a:xfrm>
            <a:off x="995363" y="2936875"/>
            <a:ext cx="10323512" cy="2725738"/>
          </a:xfrm>
        </p:spPr>
        <p:txBody>
          <a:bodyPr>
            <a:normAutofit/>
          </a:bodyPr>
          <a:lstStyle>
            <a:lvl1pPr marL="0" indent="0">
              <a:buFont typeface="Arial" panose="020B0604020202020204" pitchFamily="34" charset="0"/>
              <a:buNone/>
              <a:defRPr sz="1400"/>
            </a:lvl1pPr>
          </a:lstStyle>
          <a:p>
            <a:endParaRPr lang="en-US" dirty="0"/>
          </a:p>
        </p:txBody>
      </p:sp>
    </p:spTree>
    <p:extLst>
      <p:ext uri="{BB962C8B-B14F-4D97-AF65-F5344CB8AC3E}">
        <p14:creationId xmlns:p14="http://schemas.microsoft.com/office/powerpoint/2010/main" val="26132881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p15:clr>
            <a:srgbClr val="FBAE40"/>
          </p15:clr>
        </p15:guide>
        <p15:guide id="2" orient="horz" pos="1440">
          <p15:clr>
            <a:srgbClr val="FBAE40"/>
          </p15:clr>
        </p15:guide>
        <p15:guide id="4" orient="horz" pos="792">
          <p15:clr>
            <a:srgbClr val="FBAE40"/>
          </p15:clr>
        </p15:guide>
        <p15:guide id="5" pos="7080">
          <p15:clr>
            <a:srgbClr val="FBAE40"/>
          </p15:clr>
        </p15:guide>
        <p15:guide id="6" orient="horz" pos="3888">
          <p15:clr>
            <a:srgbClr val="FBAE40"/>
          </p15:clr>
        </p15:guide>
        <p15:guide id="7" orient="horz" pos="105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er + Content + picture">
    <p:bg>
      <p:bgPr>
        <a:solidFill>
          <a:schemeClr val="bg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AF2A38C0-DF25-071C-05A6-5F77364C23AA}"/>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2">
            <a:extLst>
              <a:ext uri="{FF2B5EF4-FFF2-40B4-BE49-F238E27FC236}">
                <a16:creationId xmlns:a16="http://schemas.microsoft.com/office/drawing/2014/main" id="{7AB80E52-FA21-A5B2-BBA9-EBF2C9FD4C5A}"/>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1487" y="878334"/>
            <a:ext cx="10858500" cy="837373"/>
          </a:xfrm>
        </p:spPr>
        <p:txBody>
          <a:bodyPr anchor="t">
            <a:noAutofit/>
          </a:bodyPr>
          <a:lstStyle>
            <a:lvl1pPr>
              <a:defRPr sz="3000">
                <a:solidFill>
                  <a:schemeClr val="tx1"/>
                </a:solidFill>
              </a:defRPr>
            </a:lvl1pPr>
          </a:lstStyle>
          <a:p>
            <a:r>
              <a:rPr lang="en-US" dirty="0"/>
              <a:t>Click to edit Master title style</a:t>
            </a:r>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58599"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9A13774A-4EA6-0269-6D7B-41D8138823F1}"/>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
        <p:nvSpPr>
          <p:cNvPr id="4" name="Text Placeholder 3">
            <a:extLst>
              <a:ext uri="{FF2B5EF4-FFF2-40B4-BE49-F238E27FC236}">
                <a16:creationId xmlns:a16="http://schemas.microsoft.com/office/drawing/2014/main" id="{7585EE76-DE78-0B9C-0696-164B41DF98E2}"/>
              </a:ext>
            </a:extLst>
          </p:cNvPr>
          <p:cNvSpPr>
            <a:spLocks noGrp="1"/>
          </p:cNvSpPr>
          <p:nvPr>
            <p:ph type="body" sz="quarter" idx="21"/>
          </p:nvPr>
        </p:nvSpPr>
        <p:spPr>
          <a:xfrm>
            <a:off x="995363" y="1747459"/>
            <a:ext cx="9042400" cy="752157"/>
          </a:xfrm>
        </p:spPr>
        <p:txBody>
          <a:bodyPr>
            <a:noAutofit/>
          </a:bodyPr>
          <a:lstStyle>
            <a:lvl1pPr marL="233363" indent="-233363">
              <a:buFontTx/>
              <a:buBlip>
                <a:blip r:embed="rId2">
                  <a:extLst>
                    <a:ext uri="{96DAC541-7B7A-43D3-8B79-37D633B846F1}">
                      <asvg:svgBlip xmlns:asvg="http://schemas.microsoft.com/office/drawing/2016/SVG/main" r:embed="rId3"/>
                    </a:ext>
                  </a:extLst>
                </a:blip>
              </a:buBlip>
              <a:tabLst/>
              <a:defRPr sz="1800"/>
            </a:lvl1pPr>
          </a:lstStyle>
          <a:p>
            <a:pPr lvl="0"/>
            <a:r>
              <a:rPr lang="en-US" dirty="0"/>
              <a:t>Click to edit Master text styles</a:t>
            </a:r>
          </a:p>
        </p:txBody>
      </p:sp>
      <p:sp>
        <p:nvSpPr>
          <p:cNvPr id="10" name="Picture Placeholder 9">
            <a:extLst>
              <a:ext uri="{FF2B5EF4-FFF2-40B4-BE49-F238E27FC236}">
                <a16:creationId xmlns:a16="http://schemas.microsoft.com/office/drawing/2014/main" id="{61938BBC-B843-A72E-E276-06F02CDA2769}"/>
              </a:ext>
            </a:extLst>
          </p:cNvPr>
          <p:cNvSpPr>
            <a:spLocks noGrp="1"/>
          </p:cNvSpPr>
          <p:nvPr>
            <p:ph type="pic" sz="quarter" idx="22"/>
          </p:nvPr>
        </p:nvSpPr>
        <p:spPr>
          <a:xfrm>
            <a:off x="995363" y="2599978"/>
            <a:ext cx="10323512" cy="3024701"/>
          </a:xfrm>
        </p:spPr>
        <p:txBody>
          <a:bodyPr>
            <a:normAutofit/>
          </a:bodyPr>
          <a:lstStyle>
            <a:lvl1pPr marL="0" indent="0">
              <a:buFont typeface="Arial" panose="020B0604020202020204" pitchFamily="34" charset="0"/>
              <a:buNone/>
              <a:defRPr sz="1400"/>
            </a:lvl1pPr>
          </a:lstStyle>
          <a:p>
            <a:endParaRPr lang="en-US" dirty="0"/>
          </a:p>
        </p:txBody>
      </p:sp>
    </p:spTree>
    <p:extLst>
      <p:ext uri="{BB962C8B-B14F-4D97-AF65-F5344CB8AC3E}">
        <p14:creationId xmlns:p14="http://schemas.microsoft.com/office/powerpoint/2010/main" val="22535594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p15:clr>
            <a:srgbClr val="FBAE40"/>
          </p15:clr>
        </p15:guide>
        <p15:guide id="2" orient="horz" pos="1440">
          <p15:clr>
            <a:srgbClr val="FBAE40"/>
          </p15:clr>
        </p15:guide>
        <p15:guide id="4" orient="horz" pos="792">
          <p15:clr>
            <a:srgbClr val="FBAE40"/>
          </p15:clr>
        </p15:guide>
        <p15:guide id="5" pos="7080">
          <p15:clr>
            <a:srgbClr val="FBAE40"/>
          </p15:clr>
        </p15:guide>
        <p15:guide id="6" orient="horz" pos="3888">
          <p15:clr>
            <a:srgbClr val="FBAE40"/>
          </p15:clr>
        </p15:guide>
        <p15:guide id="7" orient="horz" pos="115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line Header + Content">
    <p:bg>
      <p:bgPr>
        <a:solidFill>
          <a:schemeClr val="bg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C2AEBA8-B5B5-B2AA-A839-05035D7EAD46}"/>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2">
            <a:extLst>
              <a:ext uri="{FF2B5EF4-FFF2-40B4-BE49-F238E27FC236}">
                <a16:creationId xmlns:a16="http://schemas.microsoft.com/office/drawing/2014/main" id="{C1B04A79-173F-D869-3A15-AA874465D066}"/>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33668" y="879226"/>
            <a:ext cx="10858500" cy="837373"/>
          </a:xfrm>
        </p:spPr>
        <p:txBody>
          <a:bodyPr anchor="t">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69796" y="2018666"/>
            <a:ext cx="10287000" cy="3293763"/>
          </a:xfrm>
        </p:spPr>
        <p:txBody>
          <a:bodyPr>
            <a:noAutofit/>
          </a:bodyPr>
          <a:lstStyle>
            <a:lvl1pPr marL="293688" indent="-293688">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solidFill>
                  <a:srgbClr val="000000"/>
                </a:solidFill>
              </a:defRPr>
            </a:lvl1pPr>
            <a:lvl2pPr marL="806450" indent="-349250">
              <a:spcBef>
                <a:spcPts val="0"/>
              </a:spcBef>
              <a:spcAft>
                <a:spcPts val="1200"/>
              </a:spcAft>
              <a:buSzPct val="100000"/>
              <a:tabLst/>
              <a:defRPr sz="2200"/>
            </a:lvl2pPr>
          </a:lstStyle>
          <a:p>
            <a:pPr lvl="0"/>
            <a:r>
              <a:rPr lang="en-US" dirty="0"/>
              <a:t>Click to edit Master text styles</a:t>
            </a:r>
          </a:p>
          <a:p>
            <a:pPr lvl="1"/>
            <a:endParaRPr lang="en-US" dirty="0"/>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82206"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43388498-F8EB-7EF5-E67B-D27E4AEC2431}"/>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874020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416">
          <p15:clr>
            <a:srgbClr val="FBAE40"/>
          </p15:clr>
        </p15:guide>
        <p15:guide id="2" orient="horz" pos="240">
          <p15:clr>
            <a:srgbClr val="FBAE40"/>
          </p15:clr>
        </p15:guide>
        <p15:guide id="3" pos="584">
          <p15:clr>
            <a:srgbClr val="FBAE40"/>
          </p15:clr>
        </p15:guide>
        <p15:guide id="5" pos="7080">
          <p15:clr>
            <a:srgbClr val="FBAE40"/>
          </p15:clr>
        </p15:guide>
        <p15:guide id="6" orient="horz" pos="14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er + Content no bullet + table below">
    <p:bg>
      <p:bgPr>
        <a:solidFill>
          <a:schemeClr val="bg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E3EA5E7-A184-72DB-709B-5AC52121DA42}"/>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2">
            <a:extLst>
              <a:ext uri="{FF2B5EF4-FFF2-40B4-BE49-F238E27FC236}">
                <a16:creationId xmlns:a16="http://schemas.microsoft.com/office/drawing/2014/main" id="{742C5314-482E-7F38-0DA6-3318DF8FC584}"/>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4" name="Text Placeholder 5">
            <a:extLst>
              <a:ext uri="{FF2B5EF4-FFF2-40B4-BE49-F238E27FC236}">
                <a16:creationId xmlns:a16="http://schemas.microsoft.com/office/drawing/2014/main" id="{95A5369F-E349-FA54-12E5-E47C2E4645E3}"/>
              </a:ext>
            </a:extLst>
          </p:cNvPr>
          <p:cNvSpPr>
            <a:spLocks noGrp="1"/>
          </p:cNvSpPr>
          <p:nvPr>
            <p:ph type="body" sz="quarter" idx="10"/>
          </p:nvPr>
        </p:nvSpPr>
        <p:spPr>
          <a:xfrm>
            <a:off x="865472"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1014" y="707055"/>
            <a:ext cx="10858500" cy="837373"/>
          </a:xfrm>
        </p:spPr>
        <p:txBody>
          <a:bodyPr>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51647" y="1989383"/>
            <a:ext cx="10466842" cy="1439618"/>
          </a:xfrm>
        </p:spPr>
        <p:txBody>
          <a:bodyPr>
            <a:noAutofit/>
          </a:bodyPr>
          <a:lstStyle>
            <a:lvl1pPr marL="0" indent="0">
              <a:spcBef>
                <a:spcPts val="0"/>
              </a:spcBef>
              <a:spcAft>
                <a:spcPts val="1200"/>
              </a:spcAft>
              <a:buSzPct val="100000"/>
              <a:buFont typeface="Arial" panose="020B0604020202020204" pitchFamily="34" charset="0"/>
              <a:buNone/>
              <a:tabLst/>
              <a:defRPr sz="1800">
                <a:solidFill>
                  <a:srgbClr val="000000"/>
                </a:solidFill>
              </a:defRPr>
            </a:lvl1pPr>
            <a:lvl2pPr marL="806450" indent="-349250">
              <a:spcBef>
                <a:spcPts val="0"/>
              </a:spcBef>
              <a:spcAft>
                <a:spcPts val="1200"/>
              </a:spcAft>
              <a:buSzPct val="100000"/>
              <a:tabLst/>
              <a:defRPr sz="2200"/>
            </a:lvl2pPr>
          </a:lstStyle>
          <a:p>
            <a:pPr lvl="0"/>
            <a:r>
              <a:rPr lang="en-US" dirty="0"/>
              <a:t>Click to edit Master text styles</a:t>
            </a:r>
          </a:p>
          <a:p>
            <a:pPr lvl="0"/>
            <a:endParaRPr lang="en-US" dirty="0"/>
          </a:p>
          <a:p>
            <a:pPr lvl="1"/>
            <a:endParaRPr lang="en-US" dirty="0"/>
          </a:p>
        </p:txBody>
      </p:sp>
      <p:sp>
        <p:nvSpPr>
          <p:cNvPr id="7" name="Slide Number Placeholder 5">
            <a:extLst>
              <a:ext uri="{FF2B5EF4-FFF2-40B4-BE49-F238E27FC236}">
                <a16:creationId xmlns:a16="http://schemas.microsoft.com/office/drawing/2014/main" id="{45070231-E12C-8A00-48C2-70EE7E234A54}"/>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
        <p:nvSpPr>
          <p:cNvPr id="4" name="Text Placeholder 14">
            <a:extLst>
              <a:ext uri="{FF2B5EF4-FFF2-40B4-BE49-F238E27FC236}">
                <a16:creationId xmlns:a16="http://schemas.microsoft.com/office/drawing/2014/main" id="{EE70AE0A-5F22-C918-0430-16006841975A}"/>
              </a:ext>
            </a:extLst>
          </p:cNvPr>
          <p:cNvSpPr>
            <a:spLocks noGrp="1"/>
          </p:cNvSpPr>
          <p:nvPr>
            <p:ph type="body" sz="quarter" idx="20"/>
          </p:nvPr>
        </p:nvSpPr>
        <p:spPr>
          <a:xfrm>
            <a:off x="852508" y="1391536"/>
            <a:ext cx="8891587" cy="519112"/>
          </a:xfrm>
        </p:spPr>
        <p:txBody>
          <a:bodyPr>
            <a:noAutofit/>
          </a:bodyPr>
          <a:lstStyle>
            <a:lvl1pPr marL="0" indent="0">
              <a:buFont typeface="Arial" panose="020B0604020202020204" pitchFamily="34" charset="0"/>
              <a:buNone/>
              <a:defRPr sz="2000" b="1">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9" name="Table Placeholder 8">
            <a:extLst>
              <a:ext uri="{FF2B5EF4-FFF2-40B4-BE49-F238E27FC236}">
                <a16:creationId xmlns:a16="http://schemas.microsoft.com/office/drawing/2014/main" id="{5E987CEC-CFAD-1264-10FE-6D8EB1C81254}"/>
              </a:ext>
            </a:extLst>
          </p:cNvPr>
          <p:cNvSpPr>
            <a:spLocks noGrp="1"/>
          </p:cNvSpPr>
          <p:nvPr>
            <p:ph type="tbl" sz="quarter" idx="21"/>
          </p:nvPr>
        </p:nvSpPr>
        <p:spPr>
          <a:xfrm>
            <a:off x="865188" y="3429000"/>
            <a:ext cx="10504487" cy="1955800"/>
          </a:xfrm>
        </p:spPr>
        <p:txBody>
          <a:bodyPr>
            <a:normAutofit/>
          </a:bodyPr>
          <a:lstStyle>
            <a:lvl1pPr marL="0" indent="0">
              <a:buFont typeface="Arial" panose="020B0604020202020204" pitchFamily="34" charset="0"/>
              <a:buNone/>
              <a:defRPr sz="1400"/>
            </a:lvl1pPr>
          </a:lstStyle>
          <a:p>
            <a:endParaRPr lang="en-US" dirty="0"/>
          </a:p>
        </p:txBody>
      </p:sp>
    </p:spTree>
    <p:extLst>
      <p:ext uri="{BB962C8B-B14F-4D97-AF65-F5344CB8AC3E}">
        <p14:creationId xmlns:p14="http://schemas.microsoft.com/office/powerpoint/2010/main" val="2967267153"/>
      </p:ext>
    </p:extLst>
  </p:cSld>
  <p:clrMapOvr>
    <a:masterClrMapping/>
  </p:clrMapOvr>
  <p:extLst>
    <p:ext uri="{DCECCB84-F9BA-43D5-87BE-67443E8EF086}">
      <p15:sldGuideLst xmlns:p15="http://schemas.microsoft.com/office/powerpoint/2012/main">
        <p15:guide id="1" pos="7416">
          <p15:clr>
            <a:srgbClr val="FBAE40"/>
          </p15:clr>
        </p15:guide>
        <p15:guide id="2" orient="horz" pos="648">
          <p15:clr>
            <a:srgbClr val="FBAE40"/>
          </p15:clr>
        </p15:guide>
        <p15:guide id="4" orient="horz" pos="1440">
          <p15:clr>
            <a:srgbClr val="FBAE40"/>
          </p15:clr>
        </p15:guide>
        <p15:guide id="5" orient="horz" pos="4080">
          <p15:clr>
            <a:srgbClr val="FBAE40"/>
          </p15:clr>
        </p15:guide>
        <p15:guide id="6" pos="2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er, subhead + content">
    <p:bg>
      <p:bgPr>
        <a:solidFill>
          <a:schemeClr val="bg2"/>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242C9622-C9E6-A809-8FAC-873562EAE7E2}"/>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2">
            <a:extLst>
              <a:ext uri="{FF2B5EF4-FFF2-40B4-BE49-F238E27FC236}">
                <a16:creationId xmlns:a16="http://schemas.microsoft.com/office/drawing/2014/main" id="{D55932CA-1DC4-876A-D7C8-555F8C5F478F}"/>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54461" y="800754"/>
            <a:ext cx="10858500" cy="649438"/>
          </a:xfrm>
        </p:spPr>
        <p:txBody>
          <a:bodyPr>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35361" y="2386703"/>
            <a:ext cx="10287000" cy="3031772"/>
          </a:xfrm>
        </p:spPr>
        <p:txBody>
          <a:bodyPr>
            <a:noAutofit/>
          </a:bodyPr>
          <a:lstStyle>
            <a:lvl1pPr marL="293688" indent="-293688">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solidFill>
                  <a:srgbClr val="000000"/>
                </a:solidFill>
              </a:defRPr>
            </a:lvl1pPr>
            <a:lvl2pPr marL="750888" indent="-293688">
              <a:spcBef>
                <a:spcPts val="0"/>
              </a:spcBef>
              <a:spcAft>
                <a:spcPts val="1200"/>
              </a:spcAft>
              <a:tabLst/>
              <a:defRPr>
                <a:solidFill>
                  <a:srgbClr val="000000"/>
                </a:solidFill>
              </a:defRPr>
            </a:lvl2pPr>
          </a:lstStyle>
          <a:p>
            <a:pPr lvl="0"/>
            <a:r>
              <a:rPr lang="en-US" dirty="0"/>
              <a:t>Click to edit Master text styles</a:t>
            </a:r>
          </a:p>
        </p:txBody>
      </p:sp>
      <p:sp>
        <p:nvSpPr>
          <p:cNvPr id="7" name="Text Placeholder 6">
            <a:extLst>
              <a:ext uri="{FF2B5EF4-FFF2-40B4-BE49-F238E27FC236}">
                <a16:creationId xmlns:a16="http://schemas.microsoft.com/office/drawing/2014/main" id="{DA5F993C-8DC4-172F-9D07-B8B20C302C69}"/>
              </a:ext>
            </a:extLst>
          </p:cNvPr>
          <p:cNvSpPr>
            <a:spLocks noGrp="1"/>
          </p:cNvSpPr>
          <p:nvPr>
            <p:ph type="body" sz="quarter" idx="11"/>
          </p:nvPr>
        </p:nvSpPr>
        <p:spPr>
          <a:xfrm>
            <a:off x="858382" y="1387758"/>
            <a:ext cx="9869806" cy="397132"/>
          </a:xfrm>
        </p:spPr>
        <p:txBody>
          <a:bodyPr>
            <a:noAutofit/>
          </a:bodyPr>
          <a:lstStyle>
            <a:lvl1pPr marL="0" indent="0">
              <a:buFont typeface="Arial" panose="020B0604020202020204" pitchFamily="34" charset="0"/>
              <a:buNone/>
              <a:defRPr sz="2000" b="1">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15" name="Text Placeholder 5">
            <a:extLst>
              <a:ext uri="{FF2B5EF4-FFF2-40B4-BE49-F238E27FC236}">
                <a16:creationId xmlns:a16="http://schemas.microsoft.com/office/drawing/2014/main" id="{09FF29EA-3D76-459F-7DE3-09954EF7AB0A}"/>
              </a:ext>
            </a:extLst>
          </p:cNvPr>
          <p:cNvSpPr>
            <a:spLocks noGrp="1"/>
          </p:cNvSpPr>
          <p:nvPr>
            <p:ph type="body" sz="quarter" idx="10"/>
          </p:nvPr>
        </p:nvSpPr>
        <p:spPr>
          <a:xfrm>
            <a:off x="865472"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93CC1314-F1B5-2438-BBAD-6760491818F7}"/>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449165500"/>
      </p:ext>
    </p:extLst>
  </p:cSld>
  <p:clrMapOvr>
    <a:masterClrMapping/>
  </p:clrMapOvr>
  <p:extLst>
    <p:ext uri="{DCECCB84-F9BA-43D5-87BE-67443E8EF086}">
      <p15:sldGuideLst xmlns:p15="http://schemas.microsoft.com/office/powerpoint/2012/main">
        <p15:guide id="1" pos="589">
          <p15:clr>
            <a:srgbClr val="FBAE40"/>
          </p15:clr>
        </p15:guide>
        <p15:guide id="3" pos="7560">
          <p15:clr>
            <a:srgbClr val="FBAE40"/>
          </p15:clr>
        </p15:guide>
        <p15:guide id="4" orient="horz" pos="1056">
          <p15:clr>
            <a:srgbClr val="FBAE40"/>
          </p15:clr>
        </p15:guide>
        <p15:guide id="5" orient="horz" pos="167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er + content + table + subhead below">
    <p:bg>
      <p:bgPr>
        <a:solidFill>
          <a:schemeClr val="bg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C7B4EB6-2D8C-90F4-37E8-871B46E15A2E}"/>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53CD4CC8-FC22-F136-BC18-3F0FFB77695B}"/>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16" name="Text Placeholder 5">
            <a:extLst>
              <a:ext uri="{FF2B5EF4-FFF2-40B4-BE49-F238E27FC236}">
                <a16:creationId xmlns:a16="http://schemas.microsoft.com/office/drawing/2014/main" id="{203A549E-1AE6-C1C8-70FF-5E2DFB8DBE29}"/>
              </a:ext>
            </a:extLst>
          </p:cNvPr>
          <p:cNvSpPr>
            <a:spLocks noGrp="1"/>
          </p:cNvSpPr>
          <p:nvPr>
            <p:ph type="body" sz="quarter" idx="10"/>
          </p:nvPr>
        </p:nvSpPr>
        <p:spPr>
          <a:xfrm>
            <a:off x="868759"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41487" y="626246"/>
            <a:ext cx="10858500" cy="996536"/>
          </a:xfrm>
        </p:spPr>
        <p:txBody>
          <a:bodyPr>
            <a:noAutofit/>
          </a:bodyPr>
          <a:lstStyle>
            <a:lvl1pPr>
              <a:defRPr sz="3000">
                <a:solidFill>
                  <a:schemeClr val="tx1"/>
                </a:solidFill>
              </a:defRPr>
            </a:lvl1pPr>
          </a:lstStyle>
          <a:p>
            <a:r>
              <a:rPr lang="en-US" dirty="0"/>
              <a:t>Click to edit Master title style</a:t>
            </a:r>
          </a:p>
        </p:txBody>
      </p:sp>
      <p:sp>
        <p:nvSpPr>
          <p:cNvPr id="12" name="Table Placeholder 9">
            <a:extLst>
              <a:ext uri="{FF2B5EF4-FFF2-40B4-BE49-F238E27FC236}">
                <a16:creationId xmlns:a16="http://schemas.microsoft.com/office/drawing/2014/main" id="{C188CB09-8FBD-5986-68E5-C1B76023044F}"/>
              </a:ext>
            </a:extLst>
          </p:cNvPr>
          <p:cNvSpPr>
            <a:spLocks noGrp="1"/>
          </p:cNvSpPr>
          <p:nvPr>
            <p:ph type="tbl" sz="quarter" idx="12"/>
          </p:nvPr>
        </p:nvSpPr>
        <p:spPr>
          <a:xfrm>
            <a:off x="6575612" y="1889443"/>
            <a:ext cx="4702623" cy="2773362"/>
          </a:xfrm>
        </p:spPr>
        <p:txBody>
          <a:bodyPr>
            <a:normAutofit/>
          </a:bodyPr>
          <a:lstStyle>
            <a:lvl1pPr marL="0" indent="0">
              <a:buFont typeface="Arial" panose="020B0604020202020204" pitchFamily="34" charset="0"/>
              <a:buNone/>
              <a:defRPr sz="1600"/>
            </a:lvl1pPr>
          </a:lstStyle>
          <a:p>
            <a:endParaRPr lang="en-US" dirty="0"/>
          </a:p>
        </p:txBody>
      </p:sp>
      <p:sp>
        <p:nvSpPr>
          <p:cNvPr id="13" name="Text Placeholder 6">
            <a:extLst>
              <a:ext uri="{FF2B5EF4-FFF2-40B4-BE49-F238E27FC236}">
                <a16:creationId xmlns:a16="http://schemas.microsoft.com/office/drawing/2014/main" id="{9A024A9B-38B3-34B1-1769-B9D18A4969E5}"/>
              </a:ext>
            </a:extLst>
          </p:cNvPr>
          <p:cNvSpPr>
            <a:spLocks noGrp="1"/>
          </p:cNvSpPr>
          <p:nvPr>
            <p:ph type="body" sz="quarter" idx="13"/>
          </p:nvPr>
        </p:nvSpPr>
        <p:spPr>
          <a:xfrm>
            <a:off x="927100" y="4876801"/>
            <a:ext cx="10351135" cy="588962"/>
          </a:xfrm>
        </p:spPr>
        <p:txBody>
          <a:bodyPr anchor="ctr">
            <a:noAutofit/>
          </a:bodyPr>
          <a:lstStyle>
            <a:lvl1pPr marL="0" indent="0" algn="ctr">
              <a:spcBef>
                <a:spcPts val="0"/>
              </a:spcBef>
              <a:spcAft>
                <a:spcPts val="0"/>
              </a:spcAft>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FCB16D73-4787-D8E1-38D5-8258BA735C02}"/>
              </a:ext>
            </a:extLst>
          </p:cNvPr>
          <p:cNvSpPr>
            <a:spLocks noGrp="1"/>
          </p:cNvSpPr>
          <p:nvPr>
            <p:ph type="body" sz="quarter" idx="16"/>
          </p:nvPr>
        </p:nvSpPr>
        <p:spPr>
          <a:xfrm>
            <a:off x="828040" y="1774989"/>
            <a:ext cx="5478462" cy="3035300"/>
          </a:xfrm>
        </p:spPr>
        <p:txBody>
          <a:bodyPr>
            <a:noAutofit/>
          </a:bodyPr>
          <a:lstStyle>
            <a:lvl1pPr marL="228600" indent="-228600">
              <a:buFontTx/>
              <a:buBlip>
                <a:blip r:embed="rId2">
                  <a:extLst>
                    <a:ext uri="{96DAC541-7B7A-43D3-8B79-37D633B846F1}">
                      <asvg:svgBlip xmlns:asvg="http://schemas.microsoft.com/office/drawing/2016/SVG/main" r:embed="rId3"/>
                    </a:ext>
                  </a:extLst>
                </a:blip>
              </a:buBlip>
              <a:defRPr sz="1800"/>
            </a:lvl1pPr>
            <a:lvl2pPr marL="685800" indent="-228600">
              <a:buFontTx/>
              <a:buBlip>
                <a:blip r:embed="rId2">
                  <a:extLst>
                    <a:ext uri="{96DAC541-7B7A-43D3-8B79-37D633B846F1}">
                      <asvg:svgBlip xmlns:asvg="http://schemas.microsoft.com/office/drawing/2016/SVG/main" r:embed="rId3"/>
                    </a:ext>
                  </a:extLst>
                </a:blip>
              </a:buBlip>
              <a:defRPr sz="1800"/>
            </a:lvl2pPr>
          </a:lstStyle>
          <a:p>
            <a:pPr lvl="0"/>
            <a:r>
              <a:rPr lang="en-US" dirty="0"/>
              <a:t>Click to edit Master text styles</a:t>
            </a:r>
          </a:p>
          <a:p>
            <a:pPr lvl="1"/>
            <a:r>
              <a:rPr lang="en-US" dirty="0"/>
              <a:t>Second level</a:t>
            </a:r>
          </a:p>
        </p:txBody>
      </p:sp>
      <p:sp>
        <p:nvSpPr>
          <p:cNvPr id="5" name="Slide Number Placeholder 5">
            <a:extLst>
              <a:ext uri="{FF2B5EF4-FFF2-40B4-BE49-F238E27FC236}">
                <a16:creationId xmlns:a16="http://schemas.microsoft.com/office/drawing/2014/main" id="{A2070DB6-0B87-84DD-D3A0-CA62B60A59B7}"/>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619892263"/>
      </p:ext>
    </p:extLst>
  </p:cSld>
  <p:clrMapOvr>
    <a:masterClrMapping/>
  </p:clrMapOvr>
  <p:extLst>
    <p:ext uri="{DCECCB84-F9BA-43D5-87BE-67443E8EF086}">
      <p15:sldGuideLst xmlns:p15="http://schemas.microsoft.com/office/powerpoint/2012/main">
        <p15:guide id="1" orient="horz" pos="648">
          <p15:clr>
            <a:srgbClr val="FBAE40"/>
          </p15:clr>
        </p15:guide>
        <p15:guide id="2" pos="589">
          <p15:clr>
            <a:srgbClr val="FBAE40"/>
          </p15:clr>
        </p15:guide>
        <p15:guide id="3" pos="736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er + subhead + 2 tables + subhead below">
    <p:bg>
      <p:bgPr>
        <a:solidFill>
          <a:schemeClr val="bg2"/>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A18CC3BA-C394-B7B4-B538-26C8A8635343}"/>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2">
            <a:extLst>
              <a:ext uri="{FF2B5EF4-FFF2-40B4-BE49-F238E27FC236}">
                <a16:creationId xmlns:a16="http://schemas.microsoft.com/office/drawing/2014/main" id="{267D418E-47DB-DF57-5DC7-4333BF913381}"/>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17" name="Text Placeholder 5">
            <a:extLst>
              <a:ext uri="{FF2B5EF4-FFF2-40B4-BE49-F238E27FC236}">
                <a16:creationId xmlns:a16="http://schemas.microsoft.com/office/drawing/2014/main" id="{C132CA66-0641-9604-C51C-363FB808799E}"/>
              </a:ext>
            </a:extLst>
          </p:cNvPr>
          <p:cNvSpPr>
            <a:spLocks noGrp="1"/>
          </p:cNvSpPr>
          <p:nvPr>
            <p:ph type="body" sz="quarter" idx="10"/>
          </p:nvPr>
        </p:nvSpPr>
        <p:spPr>
          <a:xfrm>
            <a:off x="872046"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47115" y="633119"/>
            <a:ext cx="10805794" cy="996536"/>
          </a:xfrm>
        </p:spPr>
        <p:txBody>
          <a:bodyPr>
            <a:noAutofit/>
          </a:bodyPr>
          <a:lstStyle>
            <a:lvl1pPr>
              <a:defRPr sz="3000">
                <a:solidFill>
                  <a:schemeClr val="tx1"/>
                </a:solidFill>
              </a:defRPr>
            </a:lvl1pPr>
          </a:lstStyle>
          <a:p>
            <a:r>
              <a:rPr lang="en-US" dirty="0"/>
              <a:t>Click to edit Master title style</a:t>
            </a:r>
          </a:p>
        </p:txBody>
      </p:sp>
      <p:sp>
        <p:nvSpPr>
          <p:cNvPr id="10" name="Table Placeholder 9">
            <a:extLst>
              <a:ext uri="{FF2B5EF4-FFF2-40B4-BE49-F238E27FC236}">
                <a16:creationId xmlns:a16="http://schemas.microsoft.com/office/drawing/2014/main" id="{328B8728-F6BE-0E46-7005-4310EFCC8E4B}"/>
              </a:ext>
            </a:extLst>
          </p:cNvPr>
          <p:cNvSpPr>
            <a:spLocks noGrp="1"/>
          </p:cNvSpPr>
          <p:nvPr>
            <p:ph type="tbl" sz="quarter" idx="11"/>
          </p:nvPr>
        </p:nvSpPr>
        <p:spPr>
          <a:xfrm>
            <a:off x="1041717" y="2052003"/>
            <a:ext cx="4948237" cy="2773362"/>
          </a:xfrm>
        </p:spPr>
        <p:txBody>
          <a:bodyPr>
            <a:normAutofit/>
          </a:bodyPr>
          <a:lstStyle>
            <a:lvl1pPr marL="0" indent="0">
              <a:buFont typeface="Arial" panose="020B0604020202020204" pitchFamily="34" charset="0"/>
              <a:buNone/>
              <a:defRPr sz="1600"/>
            </a:lvl1pPr>
          </a:lstStyle>
          <a:p>
            <a:endParaRPr lang="en-US" dirty="0"/>
          </a:p>
        </p:txBody>
      </p:sp>
      <p:sp>
        <p:nvSpPr>
          <p:cNvPr id="12" name="Table Placeholder 9">
            <a:extLst>
              <a:ext uri="{FF2B5EF4-FFF2-40B4-BE49-F238E27FC236}">
                <a16:creationId xmlns:a16="http://schemas.microsoft.com/office/drawing/2014/main" id="{C188CB09-8FBD-5986-68E5-C1B76023044F}"/>
              </a:ext>
            </a:extLst>
          </p:cNvPr>
          <p:cNvSpPr>
            <a:spLocks noGrp="1"/>
          </p:cNvSpPr>
          <p:nvPr>
            <p:ph type="tbl" sz="quarter" idx="12"/>
          </p:nvPr>
        </p:nvSpPr>
        <p:spPr>
          <a:xfrm>
            <a:off x="6284576" y="2052003"/>
            <a:ext cx="4948237" cy="2773362"/>
          </a:xfrm>
        </p:spPr>
        <p:txBody>
          <a:bodyPr>
            <a:normAutofit/>
          </a:bodyPr>
          <a:lstStyle>
            <a:lvl1pPr marL="0" indent="0">
              <a:buFont typeface="Arial" panose="020B0604020202020204" pitchFamily="34" charset="0"/>
              <a:buNone/>
              <a:defRPr sz="1600"/>
            </a:lvl1pPr>
          </a:lstStyle>
          <a:p>
            <a:endParaRPr lang="en-US" dirty="0"/>
          </a:p>
        </p:txBody>
      </p:sp>
      <p:sp>
        <p:nvSpPr>
          <p:cNvPr id="4" name="Text Placeholder 6">
            <a:extLst>
              <a:ext uri="{FF2B5EF4-FFF2-40B4-BE49-F238E27FC236}">
                <a16:creationId xmlns:a16="http://schemas.microsoft.com/office/drawing/2014/main" id="{C52C724C-8725-ADA6-11D3-5F694ED57531}"/>
              </a:ext>
            </a:extLst>
          </p:cNvPr>
          <p:cNvSpPr>
            <a:spLocks noGrp="1"/>
          </p:cNvSpPr>
          <p:nvPr>
            <p:ph type="body" sz="quarter" idx="13"/>
          </p:nvPr>
        </p:nvSpPr>
        <p:spPr>
          <a:xfrm>
            <a:off x="860922" y="1389192"/>
            <a:ext cx="10151746" cy="397132"/>
          </a:xfrm>
        </p:spPr>
        <p:txBody>
          <a:bodyPr>
            <a:noAutofit/>
          </a:bodyPr>
          <a:lstStyle>
            <a:lvl1pPr marL="0" indent="0">
              <a:buFont typeface="Arial" panose="020B0604020202020204" pitchFamily="34" charset="0"/>
              <a:buNone/>
              <a:defRPr sz="2000" b="1">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20" name="Text Placeholder 6">
            <a:extLst>
              <a:ext uri="{FF2B5EF4-FFF2-40B4-BE49-F238E27FC236}">
                <a16:creationId xmlns:a16="http://schemas.microsoft.com/office/drawing/2014/main" id="{7D6079C3-E98B-8715-21DD-75B404697C4B}"/>
              </a:ext>
            </a:extLst>
          </p:cNvPr>
          <p:cNvSpPr>
            <a:spLocks noGrp="1"/>
          </p:cNvSpPr>
          <p:nvPr>
            <p:ph type="body" sz="quarter" idx="16"/>
          </p:nvPr>
        </p:nvSpPr>
        <p:spPr>
          <a:xfrm>
            <a:off x="1037606" y="4983181"/>
            <a:ext cx="10195207" cy="588962"/>
          </a:xfrm>
        </p:spPr>
        <p:txBody>
          <a:bodyPr anchor="ctr">
            <a:noAutofit/>
          </a:bodyPr>
          <a:lstStyle>
            <a:lvl1pPr marL="0" indent="0" algn="ctr">
              <a:spcBef>
                <a:spcPts val="0"/>
              </a:spcBef>
              <a:spcAft>
                <a:spcPts val="0"/>
              </a:spcAft>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78395366-4A3B-7FA4-5C2E-3EE806E9C32A}"/>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712142013"/>
      </p:ext>
    </p:extLst>
  </p:cSld>
  <p:clrMapOvr>
    <a:masterClrMapping/>
  </p:clrMapOvr>
  <p:extLst>
    <p:ext uri="{DCECCB84-F9BA-43D5-87BE-67443E8EF086}">
      <p15:sldGuideLst xmlns:p15="http://schemas.microsoft.com/office/powerpoint/2012/main">
        <p15:guide id="1" orient="horz" pos="648">
          <p15:clr>
            <a:srgbClr val="FBAE40"/>
          </p15:clr>
        </p15:guide>
        <p15:guide id="2" orient="horz" pos="1056">
          <p15:clr>
            <a:srgbClr val="FBAE40"/>
          </p15:clr>
        </p15:guide>
        <p15:guide id="3" pos="589">
          <p15:clr>
            <a:srgbClr val="FBAE40"/>
          </p15:clr>
        </p15:guide>
        <p15:guide id="4" pos="70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er + 1 table + subhead below">
    <p:bg>
      <p:bgPr>
        <a:solidFill>
          <a:schemeClr val="bg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1B2C0E30-3824-E500-1743-30A71DCCC0C3}"/>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2">
            <a:extLst>
              <a:ext uri="{FF2B5EF4-FFF2-40B4-BE49-F238E27FC236}">
                <a16:creationId xmlns:a16="http://schemas.microsoft.com/office/drawing/2014/main" id="{9D1A3765-EB93-73E6-E08B-B276444AF782}"/>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15" name="Text Placeholder 5">
            <a:extLst>
              <a:ext uri="{FF2B5EF4-FFF2-40B4-BE49-F238E27FC236}">
                <a16:creationId xmlns:a16="http://schemas.microsoft.com/office/drawing/2014/main" id="{30AB0CE8-BB7E-30C5-D6F6-6777582C6283}"/>
              </a:ext>
            </a:extLst>
          </p:cNvPr>
          <p:cNvSpPr>
            <a:spLocks noGrp="1"/>
          </p:cNvSpPr>
          <p:nvPr>
            <p:ph type="body" sz="quarter" idx="10"/>
          </p:nvPr>
        </p:nvSpPr>
        <p:spPr>
          <a:xfrm>
            <a:off x="864874"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41487" y="626246"/>
            <a:ext cx="10858500" cy="996536"/>
          </a:xfrm>
        </p:spPr>
        <p:txBody>
          <a:bodyPr>
            <a:noAutofit/>
          </a:bodyPr>
          <a:lstStyle>
            <a:lvl1pPr>
              <a:defRPr sz="3000">
                <a:solidFill>
                  <a:schemeClr val="tx1"/>
                </a:solidFill>
              </a:defRPr>
            </a:lvl1pPr>
          </a:lstStyle>
          <a:p>
            <a:r>
              <a:rPr lang="en-US" dirty="0"/>
              <a:t>Click to edit Master title style</a:t>
            </a:r>
          </a:p>
        </p:txBody>
      </p:sp>
      <p:sp>
        <p:nvSpPr>
          <p:cNvPr id="10" name="Table Placeholder 9">
            <a:extLst>
              <a:ext uri="{FF2B5EF4-FFF2-40B4-BE49-F238E27FC236}">
                <a16:creationId xmlns:a16="http://schemas.microsoft.com/office/drawing/2014/main" id="{328B8728-F6BE-0E46-7005-4310EFCC8E4B}"/>
              </a:ext>
            </a:extLst>
          </p:cNvPr>
          <p:cNvSpPr>
            <a:spLocks noGrp="1"/>
          </p:cNvSpPr>
          <p:nvPr>
            <p:ph type="tbl" sz="quarter" idx="11"/>
          </p:nvPr>
        </p:nvSpPr>
        <p:spPr>
          <a:xfrm>
            <a:off x="992113" y="1989866"/>
            <a:ext cx="9986962" cy="3157632"/>
          </a:xfrm>
        </p:spPr>
        <p:txBody>
          <a:bodyPr>
            <a:normAutofit/>
          </a:bodyPr>
          <a:lstStyle>
            <a:lvl1pPr marL="0" indent="0">
              <a:buFont typeface="Arial" panose="020B0604020202020204" pitchFamily="34" charset="0"/>
              <a:buNone/>
              <a:defRPr sz="1600"/>
            </a:lvl1pPr>
          </a:lstStyle>
          <a:p>
            <a:endParaRPr lang="en-US" dirty="0"/>
          </a:p>
        </p:txBody>
      </p:sp>
      <p:sp>
        <p:nvSpPr>
          <p:cNvPr id="7" name="Text Placeholder 6">
            <a:extLst>
              <a:ext uri="{FF2B5EF4-FFF2-40B4-BE49-F238E27FC236}">
                <a16:creationId xmlns:a16="http://schemas.microsoft.com/office/drawing/2014/main" id="{08A8F6D3-0C56-1AD0-D077-538739195E4B}"/>
              </a:ext>
            </a:extLst>
          </p:cNvPr>
          <p:cNvSpPr>
            <a:spLocks noGrp="1"/>
          </p:cNvSpPr>
          <p:nvPr>
            <p:ph type="body" sz="quarter" idx="12"/>
          </p:nvPr>
        </p:nvSpPr>
        <p:spPr>
          <a:xfrm>
            <a:off x="968506" y="5147498"/>
            <a:ext cx="9986962" cy="514659"/>
          </a:xfrm>
        </p:spPr>
        <p:txBody>
          <a:bodyPr anchor="ctr">
            <a:noAutofit/>
          </a:bodyPr>
          <a:lstStyle>
            <a:lvl1pPr marL="0" indent="0" algn="ctr">
              <a:spcBef>
                <a:spcPts val="0"/>
              </a:spcBef>
              <a:spcAft>
                <a:spcPts val="0"/>
              </a:spcAft>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2F9E0FBE-E679-624B-B499-1D92284A2BC4}"/>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766033658"/>
      </p:ext>
    </p:extLst>
  </p:cSld>
  <p:clrMapOvr>
    <a:masterClrMapping/>
  </p:clrMapOvr>
  <p:extLst>
    <p:ext uri="{DCECCB84-F9BA-43D5-87BE-67443E8EF086}">
      <p15:sldGuideLst xmlns:p15="http://schemas.microsoft.com/office/powerpoint/2012/main">
        <p15:guide id="1" orient="horz" pos="648">
          <p15:clr>
            <a:srgbClr val="FBAE40"/>
          </p15:clr>
        </p15:guide>
        <p15:guide id="2" pos="589">
          <p15:clr>
            <a:srgbClr val="FBAE40"/>
          </p15:clr>
        </p15:guide>
        <p15:guide id="3" pos="7368">
          <p15:clr>
            <a:srgbClr val="FBAE40"/>
          </p15:clr>
        </p15:guide>
        <p15:guide id="4" orient="horz" pos="872">
          <p15:clr>
            <a:srgbClr val="FBAE40"/>
          </p15:clr>
        </p15:guide>
        <p15:guide id="5" pos="7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0E6AC9E-4E29-982A-9961-E41E73B66693}"/>
              </a:ext>
            </a:extLst>
          </p:cNvPr>
          <p:cNvSpPr/>
          <p:nvPr userDrawn="1"/>
        </p:nvSpPr>
        <p:spPr>
          <a:xfrm>
            <a:off x="619760" y="1268227"/>
            <a:ext cx="10619740" cy="4733180"/>
          </a:xfrm>
          <a:prstGeom prst="roundRect">
            <a:avLst>
              <a:gd name="adj" fmla="val 429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F596E9D5-B647-B2D6-1518-BE55640A44F1}"/>
              </a:ext>
            </a:extLst>
          </p:cNvPr>
          <p:cNvSpPr/>
          <p:nvPr userDrawn="1"/>
        </p:nvSpPr>
        <p:spPr>
          <a:xfrm>
            <a:off x="1257300" y="1905870"/>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1</a:t>
            </a:r>
          </a:p>
        </p:txBody>
      </p:sp>
      <p:sp>
        <p:nvSpPr>
          <p:cNvPr id="6" name="Oval 5">
            <a:extLst>
              <a:ext uri="{FF2B5EF4-FFF2-40B4-BE49-F238E27FC236}">
                <a16:creationId xmlns:a16="http://schemas.microsoft.com/office/drawing/2014/main" id="{80A13B4A-3441-B275-CFA4-B1298257C1DD}"/>
              </a:ext>
            </a:extLst>
          </p:cNvPr>
          <p:cNvSpPr/>
          <p:nvPr userDrawn="1"/>
        </p:nvSpPr>
        <p:spPr>
          <a:xfrm>
            <a:off x="1257300" y="2928077"/>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id="{E9AC9FE6-402C-D520-FA1F-955176A0270E}"/>
              </a:ext>
            </a:extLst>
          </p:cNvPr>
          <p:cNvSpPr/>
          <p:nvPr userDrawn="1"/>
        </p:nvSpPr>
        <p:spPr>
          <a:xfrm>
            <a:off x="1257300" y="3950284"/>
            <a:ext cx="396240" cy="3962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3</a:t>
            </a:r>
          </a:p>
        </p:txBody>
      </p:sp>
      <p:sp>
        <p:nvSpPr>
          <p:cNvPr id="8" name="Oval 7">
            <a:extLst>
              <a:ext uri="{FF2B5EF4-FFF2-40B4-BE49-F238E27FC236}">
                <a16:creationId xmlns:a16="http://schemas.microsoft.com/office/drawing/2014/main" id="{0361E70F-4F70-E6C6-A0B2-1D0D16E05E9F}"/>
              </a:ext>
            </a:extLst>
          </p:cNvPr>
          <p:cNvSpPr/>
          <p:nvPr userDrawn="1"/>
        </p:nvSpPr>
        <p:spPr>
          <a:xfrm>
            <a:off x="1257300" y="497249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4</a:t>
            </a:r>
          </a:p>
        </p:txBody>
      </p:sp>
      <p:sp>
        <p:nvSpPr>
          <p:cNvPr id="27" name="Text Placeholder 19">
            <a:extLst>
              <a:ext uri="{FF2B5EF4-FFF2-40B4-BE49-F238E27FC236}">
                <a16:creationId xmlns:a16="http://schemas.microsoft.com/office/drawing/2014/main" id="{170E85D2-34F3-8925-6288-0175E1A851A9}"/>
              </a:ext>
            </a:extLst>
          </p:cNvPr>
          <p:cNvSpPr>
            <a:spLocks noGrp="1"/>
          </p:cNvSpPr>
          <p:nvPr>
            <p:ph type="body" sz="quarter" idx="11"/>
          </p:nvPr>
        </p:nvSpPr>
        <p:spPr>
          <a:xfrm>
            <a:off x="846395" y="504172"/>
            <a:ext cx="10317162" cy="600075"/>
          </a:xfrm>
        </p:spPr>
        <p:txBody>
          <a:bodyPr>
            <a:noAutofit/>
          </a:bodyPr>
          <a:lstStyle>
            <a:lvl1pPr marL="0" indent="0">
              <a:buFont typeface="Arial" panose="020B0604020202020204" pitchFamily="34" charset="0"/>
              <a:buNone/>
              <a:defRPr sz="3000" b="1">
                <a:solidFill>
                  <a:schemeClr val="tx1"/>
                </a:solidFill>
              </a:defRPr>
            </a:lvl1pPr>
            <a:lvl2pPr marL="457200" indent="0">
              <a:buNone/>
              <a:defRPr/>
            </a:lvl2pPr>
          </a:lstStyle>
          <a:p>
            <a:pPr lvl="0"/>
            <a:r>
              <a:rPr lang="en-US" dirty="0"/>
              <a:t>Click to edit Master text styles</a:t>
            </a:r>
          </a:p>
        </p:txBody>
      </p:sp>
      <p:sp>
        <p:nvSpPr>
          <p:cNvPr id="28" name="TextBox 27">
            <a:extLst>
              <a:ext uri="{FF2B5EF4-FFF2-40B4-BE49-F238E27FC236}">
                <a16:creationId xmlns:a16="http://schemas.microsoft.com/office/drawing/2014/main" id="{14782622-A0AB-59D8-D9C7-B2DCEF987891}"/>
              </a:ext>
            </a:extLst>
          </p:cNvPr>
          <p:cNvSpPr txBox="1"/>
          <p:nvPr userDrawn="1"/>
        </p:nvSpPr>
        <p:spPr>
          <a:xfrm>
            <a:off x="1861949" y="1668041"/>
            <a:ext cx="8567290" cy="838327"/>
          </a:xfrm>
          <a:prstGeom prst="roundRect">
            <a:avLst>
              <a:gd name="adj" fmla="val 10921"/>
            </a:avLst>
          </a:prstGeom>
          <a:solidFill>
            <a:schemeClr val="bg1"/>
          </a:solidFill>
        </p:spPr>
        <p:txBody>
          <a:bodyPr wrap="square" rtlCol="0">
            <a:noAutofit/>
          </a:bodyPr>
          <a:lstStyle/>
          <a:p>
            <a:endParaRPr lang="en-US" dirty="0"/>
          </a:p>
        </p:txBody>
      </p:sp>
      <p:sp>
        <p:nvSpPr>
          <p:cNvPr id="29" name="TextBox 28">
            <a:extLst>
              <a:ext uri="{FF2B5EF4-FFF2-40B4-BE49-F238E27FC236}">
                <a16:creationId xmlns:a16="http://schemas.microsoft.com/office/drawing/2014/main" id="{6967FE95-CB40-6FB8-9925-AA28687D77AE}"/>
              </a:ext>
            </a:extLst>
          </p:cNvPr>
          <p:cNvSpPr txBox="1"/>
          <p:nvPr userDrawn="1"/>
        </p:nvSpPr>
        <p:spPr>
          <a:xfrm>
            <a:off x="1864037" y="2695843"/>
            <a:ext cx="8565202" cy="838327"/>
          </a:xfrm>
          <a:prstGeom prst="roundRect">
            <a:avLst>
              <a:gd name="adj" fmla="val 10921"/>
            </a:avLst>
          </a:prstGeom>
          <a:solidFill>
            <a:schemeClr val="bg1"/>
          </a:solidFill>
        </p:spPr>
        <p:txBody>
          <a:bodyPr wrap="square" rtlCol="0">
            <a:noAutofit/>
          </a:bodyPr>
          <a:lstStyle/>
          <a:p>
            <a:endParaRPr lang="en-US" dirty="0"/>
          </a:p>
        </p:txBody>
      </p:sp>
      <p:sp>
        <p:nvSpPr>
          <p:cNvPr id="30" name="TextBox 29">
            <a:extLst>
              <a:ext uri="{FF2B5EF4-FFF2-40B4-BE49-F238E27FC236}">
                <a16:creationId xmlns:a16="http://schemas.microsoft.com/office/drawing/2014/main" id="{94DC09C2-7611-F66A-62FB-7BCCFCA51904}"/>
              </a:ext>
            </a:extLst>
          </p:cNvPr>
          <p:cNvSpPr txBox="1"/>
          <p:nvPr userDrawn="1"/>
        </p:nvSpPr>
        <p:spPr>
          <a:xfrm>
            <a:off x="1866125" y="3723645"/>
            <a:ext cx="8563114" cy="838327"/>
          </a:xfrm>
          <a:prstGeom prst="roundRect">
            <a:avLst>
              <a:gd name="adj" fmla="val 10921"/>
            </a:avLst>
          </a:prstGeom>
          <a:solidFill>
            <a:schemeClr val="bg1"/>
          </a:solidFill>
        </p:spPr>
        <p:txBody>
          <a:bodyPr wrap="square" rtlCol="0">
            <a:noAutofit/>
          </a:bodyPr>
          <a:lstStyle/>
          <a:p>
            <a:endParaRPr lang="en-US" dirty="0"/>
          </a:p>
        </p:txBody>
      </p:sp>
      <p:sp>
        <p:nvSpPr>
          <p:cNvPr id="31" name="TextBox 30">
            <a:extLst>
              <a:ext uri="{FF2B5EF4-FFF2-40B4-BE49-F238E27FC236}">
                <a16:creationId xmlns:a16="http://schemas.microsoft.com/office/drawing/2014/main" id="{38DCA27E-1793-3EA7-68EC-E21470B85E59}"/>
              </a:ext>
            </a:extLst>
          </p:cNvPr>
          <p:cNvSpPr txBox="1"/>
          <p:nvPr userDrawn="1"/>
        </p:nvSpPr>
        <p:spPr>
          <a:xfrm>
            <a:off x="1881011" y="4751446"/>
            <a:ext cx="8548228" cy="838327"/>
          </a:xfrm>
          <a:prstGeom prst="roundRect">
            <a:avLst>
              <a:gd name="adj" fmla="val 10921"/>
            </a:avLst>
          </a:prstGeom>
          <a:solidFill>
            <a:schemeClr val="bg1"/>
          </a:solidFill>
        </p:spPr>
        <p:txBody>
          <a:bodyPr wrap="square" rtlCol="0">
            <a:noAutofit/>
          </a:bodyPr>
          <a:lstStyle/>
          <a:p>
            <a:endParaRPr lang="en-US" dirty="0"/>
          </a:p>
        </p:txBody>
      </p:sp>
      <p:sp>
        <p:nvSpPr>
          <p:cNvPr id="18" name="Content Placeholder 2">
            <a:extLst>
              <a:ext uri="{FF2B5EF4-FFF2-40B4-BE49-F238E27FC236}">
                <a16:creationId xmlns:a16="http://schemas.microsoft.com/office/drawing/2014/main" id="{1C772563-9FBE-0590-4B52-4E287A0F4150}"/>
              </a:ext>
            </a:extLst>
          </p:cNvPr>
          <p:cNvSpPr>
            <a:spLocks noGrp="1"/>
          </p:cNvSpPr>
          <p:nvPr>
            <p:ph idx="12" hasCustomPrompt="1"/>
          </p:nvPr>
        </p:nvSpPr>
        <p:spPr>
          <a:xfrm>
            <a:off x="2016690" y="1943841"/>
            <a:ext cx="818395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1st level</a:t>
            </a:r>
          </a:p>
        </p:txBody>
      </p:sp>
      <p:sp>
        <p:nvSpPr>
          <p:cNvPr id="19" name="Content Placeholder 2">
            <a:extLst>
              <a:ext uri="{FF2B5EF4-FFF2-40B4-BE49-F238E27FC236}">
                <a16:creationId xmlns:a16="http://schemas.microsoft.com/office/drawing/2014/main" id="{AF29A80C-DA94-20A0-4D5D-7D456670088A}"/>
              </a:ext>
            </a:extLst>
          </p:cNvPr>
          <p:cNvSpPr>
            <a:spLocks noGrp="1"/>
          </p:cNvSpPr>
          <p:nvPr>
            <p:ph idx="13" hasCustomPrompt="1"/>
          </p:nvPr>
        </p:nvSpPr>
        <p:spPr>
          <a:xfrm>
            <a:off x="2016690" y="2962786"/>
            <a:ext cx="818395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2nd level,</a:t>
            </a:r>
          </a:p>
        </p:txBody>
      </p:sp>
      <p:sp>
        <p:nvSpPr>
          <p:cNvPr id="20" name="Content Placeholder 2">
            <a:extLst>
              <a:ext uri="{FF2B5EF4-FFF2-40B4-BE49-F238E27FC236}">
                <a16:creationId xmlns:a16="http://schemas.microsoft.com/office/drawing/2014/main" id="{98E82D55-E353-F20B-0667-3DF7E368E21F}"/>
              </a:ext>
            </a:extLst>
          </p:cNvPr>
          <p:cNvSpPr>
            <a:spLocks noGrp="1"/>
          </p:cNvSpPr>
          <p:nvPr>
            <p:ph idx="14" hasCustomPrompt="1"/>
          </p:nvPr>
        </p:nvSpPr>
        <p:spPr>
          <a:xfrm>
            <a:off x="2016690" y="3991842"/>
            <a:ext cx="8183950" cy="298154"/>
          </a:xfrm>
        </p:spPr>
        <p:txBody>
          <a:bodyPr anchor="ctr">
            <a:noAutofit/>
          </a:bodyPr>
          <a:lstStyle>
            <a:lvl1pPr marL="0" indent="0">
              <a:spcBef>
                <a:spcPts val="0"/>
              </a:spcBef>
              <a:spcAft>
                <a:spcPts val="5700"/>
              </a:spcAft>
              <a:buClr>
                <a:schemeClr val="bg1"/>
              </a:buClr>
              <a:buSzPct val="150000"/>
              <a:buFontTx/>
              <a:buNone/>
              <a:tabLst/>
              <a:defRPr sz="2000" b="0">
                <a:solidFill>
                  <a:schemeClr val="bg1">
                    <a:lumMod val="65000"/>
                  </a:schemeClr>
                </a:solidFill>
              </a:defRPr>
            </a:lvl1pPr>
            <a:lvl2pPr marL="628650" indent="0">
              <a:buFont typeface="Arial" panose="020B0604020202020204" pitchFamily="34" charset="0"/>
              <a:buNone/>
              <a:tabLst/>
              <a:defRPr/>
            </a:lvl2pPr>
          </a:lstStyle>
          <a:p>
            <a:pPr lvl="0"/>
            <a:r>
              <a:rPr lang="en-US" dirty="0"/>
              <a:t>3rd level</a:t>
            </a:r>
          </a:p>
        </p:txBody>
      </p:sp>
      <p:sp>
        <p:nvSpPr>
          <p:cNvPr id="22" name="Content Placeholder 2">
            <a:extLst>
              <a:ext uri="{FF2B5EF4-FFF2-40B4-BE49-F238E27FC236}">
                <a16:creationId xmlns:a16="http://schemas.microsoft.com/office/drawing/2014/main" id="{C5FABC9E-B07F-48E1-7A62-D24B7C2ED517}"/>
              </a:ext>
            </a:extLst>
          </p:cNvPr>
          <p:cNvSpPr>
            <a:spLocks noGrp="1"/>
          </p:cNvSpPr>
          <p:nvPr>
            <p:ph idx="15" hasCustomPrompt="1"/>
          </p:nvPr>
        </p:nvSpPr>
        <p:spPr>
          <a:xfrm>
            <a:off x="2016690" y="5010774"/>
            <a:ext cx="8183950" cy="298154"/>
          </a:xfrm>
        </p:spPr>
        <p:txBody>
          <a:bodyPr anchor="ctr">
            <a:noAutofit/>
          </a:bodyPr>
          <a:lstStyle>
            <a:lvl1pPr marL="0" indent="0">
              <a:spcBef>
                <a:spcPts val="0"/>
              </a:spcBef>
              <a:spcAft>
                <a:spcPts val="5700"/>
              </a:spcAft>
              <a:buClr>
                <a:schemeClr val="bg1"/>
              </a:buClr>
              <a:buSzPct val="150000"/>
              <a:buFontTx/>
              <a:buNone/>
              <a:tabLst/>
              <a:defRPr sz="2000" b="1">
                <a:solidFill>
                  <a:schemeClr val="tx1"/>
                </a:solidFill>
              </a:defRPr>
            </a:lvl1pPr>
            <a:lvl2pPr marL="628650" indent="0">
              <a:buFont typeface="Arial" panose="020B0604020202020204" pitchFamily="34" charset="0"/>
              <a:buNone/>
              <a:tabLst/>
              <a:defRPr/>
            </a:lvl2pPr>
          </a:lstStyle>
          <a:p>
            <a:pPr lvl="0"/>
            <a:r>
              <a:rPr lang="en-US" dirty="0"/>
              <a:t>4th level</a:t>
            </a:r>
          </a:p>
        </p:txBody>
      </p:sp>
      <p:pic>
        <p:nvPicPr>
          <p:cNvPr id="13" name="Graphic 12">
            <a:extLst>
              <a:ext uri="{FF2B5EF4-FFF2-40B4-BE49-F238E27FC236}">
                <a16:creationId xmlns:a16="http://schemas.microsoft.com/office/drawing/2014/main" id="{964CD7EF-14E5-F73B-46EB-3D827694AE2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0067" y="6222095"/>
            <a:ext cx="568005" cy="548640"/>
          </a:xfrm>
          <a:prstGeom prst="rect">
            <a:avLst/>
          </a:prstGeom>
        </p:spPr>
      </p:pic>
      <p:sp>
        <p:nvSpPr>
          <p:cNvPr id="9" name="Slide Number Placeholder 5">
            <a:extLst>
              <a:ext uri="{FF2B5EF4-FFF2-40B4-BE49-F238E27FC236}">
                <a16:creationId xmlns:a16="http://schemas.microsoft.com/office/drawing/2014/main" id="{9AE361C8-E652-5A7C-77D0-556213BBC4D5}"/>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472956262"/>
      </p:ext>
    </p:extLst>
  </p:cSld>
  <p:clrMapOvr>
    <a:masterClrMapping/>
  </p:clrMapOvr>
  <p:extLst>
    <p:ext uri="{DCECCB84-F9BA-43D5-87BE-67443E8EF086}">
      <p15:sldGuideLst xmlns:p15="http://schemas.microsoft.com/office/powerpoint/2012/main">
        <p15:guide id="1" pos="384" userDrawn="1">
          <p15:clr>
            <a:srgbClr val="FBAE40"/>
          </p15:clr>
        </p15:guide>
        <p15:guide id="2" pos="589" userDrawn="1">
          <p15:clr>
            <a:srgbClr val="FBAE40"/>
          </p15:clr>
        </p15:guide>
        <p15:guide id="3" pos="7368" userDrawn="1">
          <p15:clr>
            <a:srgbClr val="FBAE40"/>
          </p15:clr>
        </p15:guide>
        <p15:guide id="4" orient="horz" pos="583" userDrawn="1">
          <p15:clr>
            <a:srgbClr val="FBAE40"/>
          </p15:clr>
        </p15:guide>
        <p15:guide id="5" orient="horz" pos="4224" userDrawn="1">
          <p15:clr>
            <a:srgbClr val="FBAE40"/>
          </p15:clr>
        </p15:guide>
        <p15:guide id="6" pos="7080" userDrawn="1">
          <p15:clr>
            <a:srgbClr val="FBAE40"/>
          </p15:clr>
        </p15:guide>
        <p15:guide id="7" orient="horz" pos="3316"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Header + 1 table + subhead below">
    <p:bg>
      <p:bgPr>
        <a:solidFill>
          <a:schemeClr val="bg2"/>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8BBB00F-C3C0-C42B-2208-E380FAB1C8A3}"/>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2">
            <a:extLst>
              <a:ext uri="{FF2B5EF4-FFF2-40B4-BE49-F238E27FC236}">
                <a16:creationId xmlns:a16="http://schemas.microsoft.com/office/drawing/2014/main" id="{0C81CC1D-3931-E954-87D0-A20CCD1FCC34}"/>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12" name="Text Placeholder 6">
            <a:extLst>
              <a:ext uri="{FF2B5EF4-FFF2-40B4-BE49-F238E27FC236}">
                <a16:creationId xmlns:a16="http://schemas.microsoft.com/office/drawing/2014/main" id="{9370022C-DC45-6B73-EB76-60442ECF0979}"/>
              </a:ext>
            </a:extLst>
          </p:cNvPr>
          <p:cNvSpPr>
            <a:spLocks noGrp="1"/>
          </p:cNvSpPr>
          <p:nvPr>
            <p:ph type="body" sz="quarter" idx="13"/>
          </p:nvPr>
        </p:nvSpPr>
        <p:spPr>
          <a:xfrm>
            <a:off x="985838" y="5168900"/>
            <a:ext cx="9986962" cy="588962"/>
          </a:xfrm>
        </p:spPr>
        <p:txBody>
          <a:bodyPr anchor="ctr">
            <a:noAutofit/>
          </a:bodyPr>
          <a:lstStyle>
            <a:lvl1pPr marL="0" indent="0" algn="ctr">
              <a:spcBef>
                <a:spcPts val="0"/>
              </a:spcBef>
              <a:spcAft>
                <a:spcPts val="0"/>
              </a:spcAft>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ext Placeholder 5">
            <a:extLst>
              <a:ext uri="{FF2B5EF4-FFF2-40B4-BE49-F238E27FC236}">
                <a16:creationId xmlns:a16="http://schemas.microsoft.com/office/drawing/2014/main" id="{E9B20009-ECAE-A954-FEAA-C1C8E95093C3}"/>
              </a:ext>
            </a:extLst>
          </p:cNvPr>
          <p:cNvSpPr>
            <a:spLocks noGrp="1"/>
          </p:cNvSpPr>
          <p:nvPr>
            <p:ph type="body" sz="quarter" idx="10"/>
          </p:nvPr>
        </p:nvSpPr>
        <p:spPr>
          <a:xfrm>
            <a:off x="865472" y="5662949"/>
            <a:ext cx="10287000" cy="588962"/>
          </a:xfrm>
        </p:spPr>
        <p:txBody>
          <a:bodyPr anchor="b">
            <a:noAutofit/>
          </a:bodyPr>
          <a:lstStyle>
            <a:lvl1pPr marL="0" indent="0">
              <a:spcBef>
                <a:spcPts val="0"/>
              </a:spcBef>
              <a:spcAft>
                <a:spcPts val="300"/>
              </a:spcAft>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57748" y="626246"/>
            <a:ext cx="10858500" cy="996536"/>
          </a:xfrm>
        </p:spPr>
        <p:txBody>
          <a:bodyPr>
            <a:noAutofit/>
          </a:bodyPr>
          <a:lstStyle>
            <a:lvl1pPr>
              <a:defRPr sz="3000">
                <a:solidFill>
                  <a:schemeClr val="tx1"/>
                </a:solidFill>
              </a:defRPr>
            </a:lvl1pPr>
          </a:lstStyle>
          <a:p>
            <a:r>
              <a:rPr lang="en-US" dirty="0"/>
              <a:t>Click to edit Master title style</a:t>
            </a:r>
          </a:p>
        </p:txBody>
      </p:sp>
      <p:sp>
        <p:nvSpPr>
          <p:cNvPr id="10" name="Table Placeholder 9">
            <a:extLst>
              <a:ext uri="{FF2B5EF4-FFF2-40B4-BE49-F238E27FC236}">
                <a16:creationId xmlns:a16="http://schemas.microsoft.com/office/drawing/2014/main" id="{328B8728-F6BE-0E46-7005-4310EFCC8E4B}"/>
              </a:ext>
            </a:extLst>
          </p:cNvPr>
          <p:cNvSpPr>
            <a:spLocks noGrp="1"/>
          </p:cNvSpPr>
          <p:nvPr>
            <p:ph type="tbl" sz="quarter" idx="11"/>
          </p:nvPr>
        </p:nvSpPr>
        <p:spPr>
          <a:xfrm>
            <a:off x="975678" y="2193784"/>
            <a:ext cx="9986962" cy="3246061"/>
          </a:xfrm>
        </p:spPr>
        <p:txBody>
          <a:bodyPr>
            <a:normAutofit/>
          </a:bodyPr>
          <a:lstStyle>
            <a:lvl1pPr marL="0" indent="0">
              <a:buFont typeface="Arial" panose="020B0604020202020204" pitchFamily="34" charset="0"/>
              <a:buNone/>
              <a:defRPr sz="1600"/>
            </a:lvl1pPr>
          </a:lstStyle>
          <a:p>
            <a:endParaRPr lang="en-US" dirty="0"/>
          </a:p>
        </p:txBody>
      </p:sp>
      <p:sp>
        <p:nvSpPr>
          <p:cNvPr id="4" name="Text Placeholder 6">
            <a:extLst>
              <a:ext uri="{FF2B5EF4-FFF2-40B4-BE49-F238E27FC236}">
                <a16:creationId xmlns:a16="http://schemas.microsoft.com/office/drawing/2014/main" id="{29ACE71A-7F8E-B969-A5F0-BAF8B9BA04F2}"/>
              </a:ext>
            </a:extLst>
          </p:cNvPr>
          <p:cNvSpPr>
            <a:spLocks noGrp="1"/>
          </p:cNvSpPr>
          <p:nvPr>
            <p:ph type="body" sz="quarter" idx="12"/>
          </p:nvPr>
        </p:nvSpPr>
        <p:spPr>
          <a:xfrm>
            <a:off x="871555" y="1392479"/>
            <a:ext cx="10855326" cy="397132"/>
          </a:xfrm>
        </p:spPr>
        <p:txBody>
          <a:bodyPr>
            <a:noAutofit/>
          </a:bodyPr>
          <a:lstStyle>
            <a:lvl1pPr marL="0" indent="0">
              <a:buFont typeface="Arial" panose="020B0604020202020204" pitchFamily="34" charset="0"/>
              <a:buNone/>
              <a:defRPr sz="2000" b="1">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9051BE4A-096B-59CB-E197-BC5D05ABF772}"/>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886768651"/>
      </p:ext>
    </p:extLst>
  </p:cSld>
  <p:clrMapOvr>
    <a:masterClrMapping/>
  </p:clrMapOvr>
  <p:extLst>
    <p:ext uri="{DCECCB84-F9BA-43D5-87BE-67443E8EF086}">
      <p15:sldGuideLst xmlns:p15="http://schemas.microsoft.com/office/powerpoint/2012/main">
        <p15:guide id="1" orient="horz" pos="648">
          <p15:clr>
            <a:srgbClr val="FBAE40"/>
          </p15:clr>
        </p15:guide>
        <p15:guide id="2" pos="589">
          <p15:clr>
            <a:srgbClr val="FBAE40"/>
          </p15:clr>
        </p15:guide>
        <p15:guide id="3" orient="horz" pos="1056">
          <p15:clr>
            <a:srgbClr val="FBAE40"/>
          </p15:clr>
        </p15:guide>
        <p15:guide id="4" pos="7368">
          <p15:clr>
            <a:srgbClr val="FBAE40"/>
          </p15:clr>
        </p15:guide>
        <p15:guide id="5" pos="70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Header + subhead + content +  table">
    <p:bg>
      <p:bgPr>
        <a:solidFill>
          <a:schemeClr val="bg2"/>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F028D084-7409-D1D5-E4BF-40BFF31335B7}"/>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65588853-AF5F-2FCC-882C-0EDD8CEE8FE4}"/>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14" name="Text Placeholder 5">
            <a:extLst>
              <a:ext uri="{FF2B5EF4-FFF2-40B4-BE49-F238E27FC236}">
                <a16:creationId xmlns:a16="http://schemas.microsoft.com/office/drawing/2014/main" id="{06926044-4790-3ECF-DEFE-E1054E520C57}"/>
              </a:ext>
            </a:extLst>
          </p:cNvPr>
          <p:cNvSpPr>
            <a:spLocks noGrp="1"/>
          </p:cNvSpPr>
          <p:nvPr>
            <p:ph type="body" sz="quarter" idx="10"/>
          </p:nvPr>
        </p:nvSpPr>
        <p:spPr>
          <a:xfrm>
            <a:off x="868759"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54461" y="626246"/>
            <a:ext cx="10858500" cy="996536"/>
          </a:xfrm>
        </p:spPr>
        <p:txBody>
          <a:bodyPr>
            <a:noAutofit/>
          </a:bodyPr>
          <a:lstStyle>
            <a:lvl1pPr>
              <a:defRPr sz="3000">
                <a:solidFill>
                  <a:schemeClr val="tx1"/>
                </a:solidFill>
              </a:defRPr>
            </a:lvl1pPr>
          </a:lstStyle>
          <a:p>
            <a:r>
              <a:rPr lang="en-US" dirty="0"/>
              <a:t>Click to edit Master title style</a:t>
            </a:r>
          </a:p>
        </p:txBody>
      </p:sp>
      <p:sp>
        <p:nvSpPr>
          <p:cNvPr id="4" name="Text Placeholder 6">
            <a:extLst>
              <a:ext uri="{FF2B5EF4-FFF2-40B4-BE49-F238E27FC236}">
                <a16:creationId xmlns:a16="http://schemas.microsoft.com/office/drawing/2014/main" id="{29ACE71A-7F8E-B969-A5F0-BAF8B9BA04F2}"/>
              </a:ext>
            </a:extLst>
          </p:cNvPr>
          <p:cNvSpPr>
            <a:spLocks noGrp="1"/>
          </p:cNvSpPr>
          <p:nvPr>
            <p:ph type="body" sz="quarter" idx="12"/>
          </p:nvPr>
        </p:nvSpPr>
        <p:spPr>
          <a:xfrm>
            <a:off x="868268" y="1392479"/>
            <a:ext cx="9404985" cy="397132"/>
          </a:xfrm>
        </p:spPr>
        <p:txBody>
          <a:bodyPr>
            <a:noAutofit/>
          </a:bodyPr>
          <a:lstStyle>
            <a:lvl1pPr marL="0" indent="0">
              <a:buFont typeface="Arial" panose="020B0604020202020204" pitchFamily="34" charset="0"/>
              <a:buNone/>
              <a:defRPr sz="2000" b="1">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6" name="Table Placeholder 5">
            <a:extLst>
              <a:ext uri="{FF2B5EF4-FFF2-40B4-BE49-F238E27FC236}">
                <a16:creationId xmlns:a16="http://schemas.microsoft.com/office/drawing/2014/main" id="{5B8632B5-DB50-5093-6811-1BDF98608767}"/>
              </a:ext>
            </a:extLst>
          </p:cNvPr>
          <p:cNvSpPr>
            <a:spLocks noGrp="1"/>
          </p:cNvSpPr>
          <p:nvPr>
            <p:ph type="tbl" sz="quarter" idx="16"/>
          </p:nvPr>
        </p:nvSpPr>
        <p:spPr>
          <a:xfrm>
            <a:off x="1250950" y="2369643"/>
            <a:ext cx="9999663" cy="3190184"/>
          </a:xfrm>
        </p:spPr>
        <p:txBody>
          <a:bodyPr/>
          <a:lstStyle/>
          <a:p>
            <a:endParaRPr lang="en-US" dirty="0"/>
          </a:p>
        </p:txBody>
      </p:sp>
      <p:sp>
        <p:nvSpPr>
          <p:cNvPr id="9" name="Text Placeholder 8">
            <a:extLst>
              <a:ext uri="{FF2B5EF4-FFF2-40B4-BE49-F238E27FC236}">
                <a16:creationId xmlns:a16="http://schemas.microsoft.com/office/drawing/2014/main" id="{FDEE9FD5-8CD7-EABB-28F3-7B1C549D6458}"/>
              </a:ext>
            </a:extLst>
          </p:cNvPr>
          <p:cNvSpPr>
            <a:spLocks noGrp="1"/>
          </p:cNvSpPr>
          <p:nvPr>
            <p:ph type="body" sz="quarter" idx="17"/>
          </p:nvPr>
        </p:nvSpPr>
        <p:spPr>
          <a:xfrm>
            <a:off x="850814" y="1949365"/>
            <a:ext cx="7607300" cy="397133"/>
          </a:xfrm>
        </p:spPr>
        <p:txBody>
          <a:bodyPr>
            <a:normAutofit/>
          </a:bodyPr>
          <a:lstStyle>
            <a:lvl1pPr marL="0" indent="0">
              <a:buFont typeface="Arial" panose="020B0604020202020204" pitchFamily="34" charset="0"/>
              <a:buNone/>
              <a:defRPr sz="1600" b="1">
                <a:solidFill>
                  <a:schemeClr val="tx1"/>
                </a:solidFill>
              </a:defRPr>
            </a:lvl1pPr>
            <a:lvl2pPr marL="457200" indent="0">
              <a:buNone/>
              <a:defRPr/>
            </a:lvl2pPr>
          </a:lstStyle>
          <a:p>
            <a:pPr lvl="0"/>
            <a:r>
              <a:rPr lang="en-US" dirty="0"/>
              <a:t>Click to edit Master text styles</a:t>
            </a:r>
          </a:p>
        </p:txBody>
      </p:sp>
      <p:sp>
        <p:nvSpPr>
          <p:cNvPr id="8" name="Slide Number Placeholder 5">
            <a:extLst>
              <a:ext uri="{FF2B5EF4-FFF2-40B4-BE49-F238E27FC236}">
                <a16:creationId xmlns:a16="http://schemas.microsoft.com/office/drawing/2014/main" id="{9AB2010B-0ED3-14E8-083F-9C543328391A}"/>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802362639"/>
      </p:ext>
    </p:extLst>
  </p:cSld>
  <p:clrMapOvr>
    <a:masterClrMapping/>
  </p:clrMapOvr>
  <p:extLst>
    <p:ext uri="{DCECCB84-F9BA-43D5-87BE-67443E8EF086}">
      <p15:sldGuideLst xmlns:p15="http://schemas.microsoft.com/office/powerpoint/2012/main">
        <p15:guide id="1" orient="horz" pos="648">
          <p15:clr>
            <a:srgbClr val="FBAE40"/>
          </p15:clr>
        </p15:guide>
        <p15:guide id="3" orient="horz" pos="1056">
          <p15:clr>
            <a:srgbClr val="FBAE40"/>
          </p15:clr>
        </p15:guide>
        <p15:guide id="4" pos="7368">
          <p15:clr>
            <a:srgbClr val="FBAE40"/>
          </p15:clr>
        </p15:guide>
        <p15:guide id="5" orient="horz" pos="122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Header + 1 graph + subhead below">
    <p:bg>
      <p:bgPr>
        <a:solidFill>
          <a:schemeClr val="bg2"/>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CE0C7957-3944-302C-1C71-37F1D7D5FD74}"/>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5A61A0E4-1B25-E044-F2AD-D05D8EE23AF2}"/>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16" name="Text Placeholder 5">
            <a:extLst>
              <a:ext uri="{FF2B5EF4-FFF2-40B4-BE49-F238E27FC236}">
                <a16:creationId xmlns:a16="http://schemas.microsoft.com/office/drawing/2014/main" id="{E2A57BE0-A313-97AA-9B06-30413B323288}"/>
              </a:ext>
            </a:extLst>
          </p:cNvPr>
          <p:cNvSpPr>
            <a:spLocks noGrp="1"/>
          </p:cNvSpPr>
          <p:nvPr>
            <p:ph type="body" sz="quarter" idx="10"/>
          </p:nvPr>
        </p:nvSpPr>
        <p:spPr>
          <a:xfrm>
            <a:off x="865472"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47115" y="626246"/>
            <a:ext cx="10858500" cy="996536"/>
          </a:xfrm>
        </p:spPr>
        <p:txBody>
          <a:bodyPr>
            <a:noAutofit/>
          </a:bodyPr>
          <a:lstStyle>
            <a:lvl1pPr>
              <a:defRPr sz="3000">
                <a:solidFill>
                  <a:schemeClr val="tx1"/>
                </a:solidFill>
              </a:defRPr>
            </a:lvl1pPr>
          </a:lstStyle>
          <a:p>
            <a:r>
              <a:rPr lang="en-US" dirty="0"/>
              <a:t>Click to edit Master title style</a:t>
            </a:r>
          </a:p>
        </p:txBody>
      </p:sp>
      <p:sp>
        <p:nvSpPr>
          <p:cNvPr id="4" name="Text Placeholder 6">
            <a:extLst>
              <a:ext uri="{FF2B5EF4-FFF2-40B4-BE49-F238E27FC236}">
                <a16:creationId xmlns:a16="http://schemas.microsoft.com/office/drawing/2014/main" id="{29ACE71A-7F8E-B969-A5F0-BAF8B9BA04F2}"/>
              </a:ext>
            </a:extLst>
          </p:cNvPr>
          <p:cNvSpPr>
            <a:spLocks noGrp="1"/>
          </p:cNvSpPr>
          <p:nvPr>
            <p:ph type="body" sz="quarter" idx="12"/>
          </p:nvPr>
        </p:nvSpPr>
        <p:spPr>
          <a:xfrm>
            <a:off x="871555" y="1392479"/>
            <a:ext cx="10855326" cy="397132"/>
          </a:xfrm>
        </p:spPr>
        <p:txBody>
          <a:bodyPr>
            <a:noAutofit/>
          </a:bodyPr>
          <a:lstStyle>
            <a:lvl1pPr marL="0" indent="0">
              <a:buFont typeface="Arial" panose="020B0604020202020204" pitchFamily="34" charset="0"/>
              <a:buNone/>
              <a:defRPr sz="2000" b="1">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12" name="Chart Placeholder 11">
            <a:extLst>
              <a:ext uri="{FF2B5EF4-FFF2-40B4-BE49-F238E27FC236}">
                <a16:creationId xmlns:a16="http://schemas.microsoft.com/office/drawing/2014/main" id="{E29299F4-A4DD-99F7-346C-72ACCE813880}"/>
              </a:ext>
            </a:extLst>
          </p:cNvPr>
          <p:cNvSpPr>
            <a:spLocks noGrp="1"/>
          </p:cNvSpPr>
          <p:nvPr>
            <p:ph type="chart" sz="quarter" idx="13"/>
          </p:nvPr>
        </p:nvSpPr>
        <p:spPr>
          <a:xfrm>
            <a:off x="1023209" y="2030786"/>
            <a:ext cx="9855200" cy="2987003"/>
          </a:xfrm>
        </p:spPr>
        <p:txBody>
          <a:bodyPr>
            <a:normAutofit/>
          </a:bodyPr>
          <a:lstStyle>
            <a:lvl1pPr marL="0" indent="0">
              <a:buFont typeface="Arial" panose="020B0604020202020204" pitchFamily="34" charset="0"/>
              <a:buNone/>
              <a:defRPr sz="1600"/>
            </a:lvl1pPr>
          </a:lstStyle>
          <a:p>
            <a:endParaRPr lang="en-US" dirty="0"/>
          </a:p>
        </p:txBody>
      </p:sp>
      <p:sp>
        <p:nvSpPr>
          <p:cNvPr id="14" name="Text Placeholder 6">
            <a:extLst>
              <a:ext uri="{FF2B5EF4-FFF2-40B4-BE49-F238E27FC236}">
                <a16:creationId xmlns:a16="http://schemas.microsoft.com/office/drawing/2014/main" id="{4C4ED650-6BE3-8B3C-8995-D5FD3C38369C}"/>
              </a:ext>
            </a:extLst>
          </p:cNvPr>
          <p:cNvSpPr>
            <a:spLocks noGrp="1"/>
          </p:cNvSpPr>
          <p:nvPr>
            <p:ph type="body" sz="quarter" idx="14"/>
          </p:nvPr>
        </p:nvSpPr>
        <p:spPr>
          <a:xfrm>
            <a:off x="1023208" y="5047131"/>
            <a:ext cx="9855200" cy="588962"/>
          </a:xfrm>
        </p:spPr>
        <p:txBody>
          <a:bodyPr anchor="ctr">
            <a:noAutofit/>
          </a:bodyPr>
          <a:lstStyle>
            <a:lvl1pPr marL="0" indent="0" algn="ctr">
              <a:spcBef>
                <a:spcPts val="0"/>
              </a:spcBef>
              <a:spcAft>
                <a:spcPts val="0"/>
              </a:spcAft>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1800" b="1">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56DFE6B9-89B9-7E3F-9661-B1321B29CE84}"/>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1122842883"/>
      </p:ext>
    </p:extLst>
  </p:cSld>
  <p:clrMapOvr>
    <a:masterClrMapping/>
  </p:clrMapOvr>
  <p:extLst>
    <p:ext uri="{DCECCB84-F9BA-43D5-87BE-67443E8EF086}">
      <p15:sldGuideLst xmlns:p15="http://schemas.microsoft.com/office/powerpoint/2012/main">
        <p15:guide id="1" orient="horz" pos="648">
          <p15:clr>
            <a:srgbClr val="FBAE40"/>
          </p15:clr>
        </p15:guide>
        <p15:guide id="2" pos="589">
          <p15:clr>
            <a:srgbClr val="FBAE40"/>
          </p15:clr>
        </p15:guide>
        <p15:guide id="3" orient="horz" pos="1056">
          <p15:clr>
            <a:srgbClr val="FBAE40"/>
          </p15:clr>
        </p15:guide>
        <p15:guide id="4" pos="7368">
          <p15:clr>
            <a:srgbClr val="FBAE40"/>
          </p15:clr>
        </p15:guide>
        <p15:guide id="5" pos="70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 + Content on left + special content text on right">
    <p:bg>
      <p:bgPr>
        <a:solidFill>
          <a:schemeClr val="bg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FD2F9B7D-0C80-2233-A12B-163DC5E473E4}"/>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a:extLst>
              <a:ext uri="{FF2B5EF4-FFF2-40B4-BE49-F238E27FC236}">
                <a16:creationId xmlns:a16="http://schemas.microsoft.com/office/drawing/2014/main" id="{FB890233-5411-D6C8-E8FD-AF6CAC34FC96}"/>
              </a:ext>
            </a:extLst>
          </p:cNvPr>
          <p:cNvSpPr>
            <a:spLocks noGrp="1"/>
          </p:cNvSpPr>
          <p:nvPr>
            <p:ph type="body" sz="quarter" idx="10"/>
          </p:nvPr>
        </p:nvSpPr>
        <p:spPr>
          <a:xfrm>
            <a:off x="865472"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17" name="Text Placeholder 12">
            <a:extLst>
              <a:ext uri="{FF2B5EF4-FFF2-40B4-BE49-F238E27FC236}">
                <a16:creationId xmlns:a16="http://schemas.microsoft.com/office/drawing/2014/main" id="{041CCB8B-295F-4776-0BC0-C0EF55521810}"/>
              </a:ext>
            </a:extLst>
          </p:cNvPr>
          <p:cNvSpPr>
            <a:spLocks noGrp="1"/>
          </p:cNvSpPr>
          <p:nvPr>
            <p:ph type="body" sz="quarter" idx="12"/>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41014" y="626246"/>
            <a:ext cx="9240520" cy="996536"/>
          </a:xfrm>
        </p:spPr>
        <p:txBody>
          <a:bodyPr>
            <a:noAutofit/>
          </a:bodyPr>
          <a:lstStyle>
            <a:lvl1pPr>
              <a:defRPr sz="3000">
                <a:solidFill>
                  <a:srgbClr val="00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883B3B1-59B4-BE8F-A198-223196F7EE37}"/>
              </a:ext>
            </a:extLst>
          </p:cNvPr>
          <p:cNvSpPr>
            <a:spLocks noGrp="1"/>
          </p:cNvSpPr>
          <p:nvPr>
            <p:ph sz="half" idx="1"/>
          </p:nvPr>
        </p:nvSpPr>
        <p:spPr>
          <a:xfrm>
            <a:off x="853888" y="1742966"/>
            <a:ext cx="5750490" cy="3997512"/>
          </a:xfrm>
        </p:spPr>
        <p:txBody>
          <a:bodyPr>
            <a:noAutofit/>
          </a:bodyPr>
          <a:lstStyle>
            <a:lvl1pPr marL="293688" indent="-293688">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solidFill>
                  <a:srgbClr val="000000"/>
                </a:solidFill>
              </a:defRPr>
            </a:lvl1pPr>
            <a:lvl2pPr marL="750888" indent="-293688">
              <a:spcBef>
                <a:spcPts val="0"/>
              </a:spcBef>
              <a:spcAft>
                <a:spcPts val="1200"/>
              </a:spcAft>
              <a:tabLst/>
              <a:defRPr/>
            </a:lvl2pPr>
          </a:lstStyle>
          <a:p>
            <a:pPr lvl="0"/>
            <a:r>
              <a:rPr lang="en-US" dirty="0"/>
              <a:t>Click to edit Master text styles</a:t>
            </a:r>
          </a:p>
        </p:txBody>
      </p:sp>
      <p:sp>
        <p:nvSpPr>
          <p:cNvPr id="4" name="Rounded Rectangle 3">
            <a:extLst>
              <a:ext uri="{FF2B5EF4-FFF2-40B4-BE49-F238E27FC236}">
                <a16:creationId xmlns:a16="http://schemas.microsoft.com/office/drawing/2014/main" id="{1AB9BE42-7B24-ACA9-D8EB-646F1E0316AE}"/>
              </a:ext>
            </a:extLst>
          </p:cNvPr>
          <p:cNvSpPr/>
          <p:nvPr userDrawn="1"/>
        </p:nvSpPr>
        <p:spPr>
          <a:xfrm>
            <a:off x="6939002" y="1742966"/>
            <a:ext cx="4296427" cy="3997512"/>
          </a:xfrm>
          <a:prstGeom prst="roundRect">
            <a:avLst>
              <a:gd name="adj" fmla="val 4912"/>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C6FF06FC-BDB1-1DAC-10F7-B493433ADA62}"/>
              </a:ext>
            </a:extLst>
          </p:cNvPr>
          <p:cNvSpPr>
            <a:spLocks noGrp="1"/>
          </p:cNvSpPr>
          <p:nvPr>
            <p:ph type="body" sz="quarter" idx="11"/>
          </p:nvPr>
        </p:nvSpPr>
        <p:spPr>
          <a:xfrm>
            <a:off x="7164404" y="2033265"/>
            <a:ext cx="3682718" cy="3495735"/>
          </a:xfrm>
        </p:spPr>
        <p:txBody>
          <a:bodyPr>
            <a:noAutofit/>
          </a:bodyPr>
          <a:lstStyle>
            <a:lvl1pPr>
              <a:spcBef>
                <a:spcPts val="0"/>
              </a:spcBef>
              <a:spcAft>
                <a:spcPts val="1200"/>
              </a:spcAft>
              <a:defRPr sz="1800">
                <a:solidFill>
                  <a:schemeClr val="tx1"/>
                </a:solidFill>
              </a:defRPr>
            </a:lvl1pPr>
            <a:lvl2pPr marL="457200" indent="0">
              <a:buNone/>
              <a:defRPr/>
            </a:lvl2pPr>
          </a:lstStyle>
          <a:p>
            <a:pPr lvl="0"/>
            <a:r>
              <a:rPr lang="en-US" dirty="0"/>
              <a:t>Click to edit Master text styles</a:t>
            </a:r>
          </a:p>
          <a:p>
            <a:pPr lvl="0"/>
            <a:r>
              <a:rPr lang="en-US" dirty="0"/>
              <a:t>Second level</a:t>
            </a:r>
          </a:p>
        </p:txBody>
      </p:sp>
      <p:sp>
        <p:nvSpPr>
          <p:cNvPr id="8" name="Slide Number Placeholder 5">
            <a:extLst>
              <a:ext uri="{FF2B5EF4-FFF2-40B4-BE49-F238E27FC236}">
                <a16:creationId xmlns:a16="http://schemas.microsoft.com/office/drawing/2014/main" id="{CBA2987D-E0FF-DAB1-3B15-1FA19EC4FA25}"/>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805589723"/>
      </p:ext>
    </p:extLst>
  </p:cSld>
  <p:clrMapOvr>
    <a:masterClrMapping/>
  </p:clrMapOvr>
  <p:extLst>
    <p:ext uri="{DCECCB84-F9BA-43D5-87BE-67443E8EF086}">
      <p15:sldGuideLst xmlns:p15="http://schemas.microsoft.com/office/powerpoint/2012/main">
        <p15:guide id="1" orient="horz" pos="4224">
          <p15:clr>
            <a:srgbClr val="FBAE40"/>
          </p15:clr>
        </p15:guide>
        <p15:guide id="2" pos="7368">
          <p15:clr>
            <a:srgbClr val="FBAE40"/>
          </p15:clr>
        </p15:guide>
        <p15:guide id="3" pos="589">
          <p15:clr>
            <a:srgbClr val="FBAE40"/>
          </p15:clr>
        </p15:guide>
        <p15:guide id="4" pos="70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er + subhead + Content on left + special content text on right">
    <p:bg>
      <p:bgPr>
        <a:solidFill>
          <a:schemeClr val="bg2"/>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3324114-8308-D7D8-1BB8-594C8BFD8B9C}"/>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C5186790-FFED-3BF0-E7A2-EE466A931700}"/>
              </a:ext>
            </a:extLst>
          </p:cNvPr>
          <p:cNvSpPr>
            <a:spLocks noGrp="1"/>
          </p:cNvSpPr>
          <p:nvPr>
            <p:ph type="body" sz="quarter" idx="12"/>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16" name="Text Placeholder 5">
            <a:extLst>
              <a:ext uri="{FF2B5EF4-FFF2-40B4-BE49-F238E27FC236}">
                <a16:creationId xmlns:a16="http://schemas.microsoft.com/office/drawing/2014/main" id="{26C2D6D6-24B9-8254-CB39-AF28B97E65DF}"/>
              </a:ext>
            </a:extLst>
          </p:cNvPr>
          <p:cNvSpPr>
            <a:spLocks noGrp="1"/>
          </p:cNvSpPr>
          <p:nvPr>
            <p:ph type="body" sz="quarter" idx="10"/>
          </p:nvPr>
        </p:nvSpPr>
        <p:spPr>
          <a:xfrm>
            <a:off x="865472"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47115" y="626246"/>
            <a:ext cx="9199880" cy="996536"/>
          </a:xfrm>
        </p:spPr>
        <p:txBody>
          <a:bodyPr>
            <a:noAutofit/>
          </a:bodyPr>
          <a:lstStyle>
            <a:lvl1pPr>
              <a:defRPr sz="3000">
                <a:solidFill>
                  <a:srgbClr val="00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883B3B1-59B4-BE8F-A198-223196F7EE37}"/>
              </a:ext>
            </a:extLst>
          </p:cNvPr>
          <p:cNvSpPr>
            <a:spLocks noGrp="1"/>
          </p:cNvSpPr>
          <p:nvPr>
            <p:ph sz="half" idx="1"/>
          </p:nvPr>
        </p:nvSpPr>
        <p:spPr>
          <a:xfrm>
            <a:off x="860761" y="2041491"/>
            <a:ext cx="5750490" cy="3924969"/>
          </a:xfrm>
        </p:spPr>
        <p:txBody>
          <a:bodyPr>
            <a:noAutofit/>
          </a:bodyPr>
          <a:lstStyle>
            <a:lvl1pPr marL="293688" indent="-293688">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solidFill>
                  <a:srgbClr val="000000"/>
                </a:solidFill>
              </a:defRPr>
            </a:lvl1pPr>
            <a:lvl2pPr marL="750888" indent="-293688">
              <a:spcBef>
                <a:spcPts val="0"/>
              </a:spcBef>
              <a:spcAft>
                <a:spcPts val="1200"/>
              </a:spcAft>
              <a:tabLst/>
              <a:defRPr/>
            </a:lvl2pPr>
          </a:lstStyle>
          <a:p>
            <a:pPr lvl="0"/>
            <a:r>
              <a:rPr lang="en-US" dirty="0"/>
              <a:t>Click to edit Master text styles</a:t>
            </a:r>
          </a:p>
        </p:txBody>
      </p:sp>
      <p:sp>
        <p:nvSpPr>
          <p:cNvPr id="6" name="Text Placeholder 6">
            <a:extLst>
              <a:ext uri="{FF2B5EF4-FFF2-40B4-BE49-F238E27FC236}">
                <a16:creationId xmlns:a16="http://schemas.microsoft.com/office/drawing/2014/main" id="{FB796B89-7411-1964-C646-F0415E6A73C4}"/>
              </a:ext>
            </a:extLst>
          </p:cNvPr>
          <p:cNvSpPr>
            <a:spLocks noGrp="1"/>
          </p:cNvSpPr>
          <p:nvPr>
            <p:ph type="body" sz="quarter" idx="13"/>
          </p:nvPr>
        </p:nvSpPr>
        <p:spPr>
          <a:xfrm>
            <a:off x="871082" y="1392479"/>
            <a:ext cx="9209405" cy="397132"/>
          </a:xfrm>
        </p:spPr>
        <p:txBody>
          <a:bodyPr>
            <a:noAutofit/>
          </a:bodyPr>
          <a:lstStyle>
            <a:lvl1pPr marL="0" indent="0">
              <a:buFont typeface="Arial" panose="020B0604020202020204" pitchFamily="34" charset="0"/>
              <a:buNone/>
              <a:defRPr sz="2000" b="1">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p:txBody>
      </p:sp>
      <p:sp>
        <p:nvSpPr>
          <p:cNvPr id="4" name="Rounded Rectangle 3">
            <a:extLst>
              <a:ext uri="{FF2B5EF4-FFF2-40B4-BE49-F238E27FC236}">
                <a16:creationId xmlns:a16="http://schemas.microsoft.com/office/drawing/2014/main" id="{1AB9BE42-7B24-ACA9-D8EB-646F1E0316AE}"/>
              </a:ext>
            </a:extLst>
          </p:cNvPr>
          <p:cNvSpPr/>
          <p:nvPr userDrawn="1"/>
        </p:nvSpPr>
        <p:spPr>
          <a:xfrm>
            <a:off x="6939002" y="2021523"/>
            <a:ext cx="4296427" cy="3946360"/>
          </a:xfrm>
          <a:prstGeom prst="roundRect">
            <a:avLst>
              <a:gd name="adj" fmla="val 4912"/>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C6FF06FC-BDB1-1DAC-10F7-B493433ADA62}"/>
              </a:ext>
            </a:extLst>
          </p:cNvPr>
          <p:cNvSpPr>
            <a:spLocks noGrp="1"/>
          </p:cNvSpPr>
          <p:nvPr>
            <p:ph type="body" sz="quarter" idx="11"/>
          </p:nvPr>
        </p:nvSpPr>
        <p:spPr>
          <a:xfrm>
            <a:off x="7164404" y="2260670"/>
            <a:ext cx="3682718" cy="3495735"/>
          </a:xfrm>
        </p:spPr>
        <p:txBody>
          <a:bodyPr>
            <a:noAutofit/>
          </a:bodyPr>
          <a:lstStyle>
            <a:lvl1pPr>
              <a:spcBef>
                <a:spcPts val="0"/>
              </a:spcBef>
              <a:spcAft>
                <a:spcPts val="1200"/>
              </a:spcAft>
              <a:defRPr sz="1800">
                <a:solidFill>
                  <a:schemeClr val="tx1"/>
                </a:solidFill>
              </a:defRPr>
            </a:lvl1pPr>
            <a:lvl2pPr marL="457200" indent="0">
              <a:buNone/>
              <a:defRPr/>
            </a:lvl2pPr>
          </a:lstStyle>
          <a:p>
            <a:pPr lvl="0"/>
            <a:r>
              <a:rPr lang="en-US" dirty="0"/>
              <a:t>Click to edit Master text styles</a:t>
            </a:r>
          </a:p>
          <a:p>
            <a:pPr lvl="0"/>
            <a:r>
              <a:rPr lang="en-US" dirty="0"/>
              <a:t>Second level</a:t>
            </a:r>
          </a:p>
        </p:txBody>
      </p:sp>
      <p:sp>
        <p:nvSpPr>
          <p:cNvPr id="8" name="Slide Number Placeholder 5">
            <a:extLst>
              <a:ext uri="{FF2B5EF4-FFF2-40B4-BE49-F238E27FC236}">
                <a16:creationId xmlns:a16="http://schemas.microsoft.com/office/drawing/2014/main" id="{D49FEE35-8EB0-0DDC-101C-061B77413376}"/>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3802099128"/>
      </p:ext>
    </p:extLst>
  </p:cSld>
  <p:clrMapOvr>
    <a:masterClrMapping/>
  </p:clrMapOvr>
  <p:extLst>
    <p:ext uri="{DCECCB84-F9BA-43D5-87BE-67443E8EF086}">
      <p15:sldGuideLst xmlns:p15="http://schemas.microsoft.com/office/powerpoint/2012/main">
        <p15:guide id="1" orient="horz" pos="648">
          <p15:clr>
            <a:srgbClr val="FBAE40"/>
          </p15:clr>
        </p15:guide>
        <p15:guide id="3" pos="7368">
          <p15:clr>
            <a:srgbClr val="FBAE40"/>
          </p15:clr>
        </p15:guide>
        <p15:guide id="4" pos="589">
          <p15:clr>
            <a:srgbClr val="FBAE40"/>
          </p15:clr>
        </p15:guide>
        <p15:guide id="5" orient="horz" pos="1344">
          <p15:clr>
            <a:srgbClr val="FBAE40"/>
          </p15:clr>
        </p15:guide>
        <p15:guide id="6" orient="horz" pos="3624">
          <p15:clr>
            <a:srgbClr val="FBAE40"/>
          </p15:clr>
        </p15:guide>
        <p15:guide id="7" orient="horz" pos="1056">
          <p15:clr>
            <a:srgbClr val="FBAE40"/>
          </p15:clr>
        </p15:guide>
        <p15:guide id="8" pos="708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Header + Content on left + special image on right">
    <p:bg>
      <p:bgPr>
        <a:solidFill>
          <a:schemeClr val="bg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A238D819-1D44-2ECC-2882-56135F3AB7A0}"/>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2">
            <a:extLst>
              <a:ext uri="{FF2B5EF4-FFF2-40B4-BE49-F238E27FC236}">
                <a16:creationId xmlns:a16="http://schemas.microsoft.com/office/drawing/2014/main" id="{7F832C4A-1261-7C06-27A0-84EC41FEBC32}"/>
              </a:ext>
            </a:extLst>
          </p:cNvPr>
          <p:cNvSpPr>
            <a:spLocks noGrp="1"/>
          </p:cNvSpPr>
          <p:nvPr>
            <p:ph type="body" sz="quarter" idx="12"/>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21" name="Text Placeholder 5">
            <a:extLst>
              <a:ext uri="{FF2B5EF4-FFF2-40B4-BE49-F238E27FC236}">
                <a16:creationId xmlns:a16="http://schemas.microsoft.com/office/drawing/2014/main" id="{FB679D0C-79BD-C113-23B9-CD749744014A}"/>
              </a:ext>
            </a:extLst>
          </p:cNvPr>
          <p:cNvSpPr>
            <a:spLocks noGrp="1"/>
          </p:cNvSpPr>
          <p:nvPr>
            <p:ph type="body" sz="quarter" idx="10"/>
          </p:nvPr>
        </p:nvSpPr>
        <p:spPr>
          <a:xfrm>
            <a:off x="865472" y="566294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41014" y="634788"/>
            <a:ext cx="8884920" cy="996536"/>
          </a:xfrm>
        </p:spPr>
        <p:txBody>
          <a:bodyPr>
            <a:noAutofit/>
          </a:bodyPr>
          <a:lstStyle>
            <a:lvl1pPr>
              <a:defRPr sz="3000">
                <a:solidFill>
                  <a:srgbClr val="00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883B3B1-59B4-BE8F-A198-223196F7EE37}"/>
              </a:ext>
            </a:extLst>
          </p:cNvPr>
          <p:cNvSpPr>
            <a:spLocks noGrp="1"/>
          </p:cNvSpPr>
          <p:nvPr>
            <p:ph sz="half" idx="1"/>
          </p:nvPr>
        </p:nvSpPr>
        <p:spPr>
          <a:xfrm>
            <a:off x="874507" y="2377439"/>
            <a:ext cx="5750490" cy="3631083"/>
          </a:xfrm>
        </p:spPr>
        <p:txBody>
          <a:bodyPr>
            <a:noAutofit/>
          </a:bodyPr>
          <a:lstStyle>
            <a:lvl1pPr marL="0" indent="0">
              <a:spcBef>
                <a:spcPts val="0"/>
              </a:spcBef>
              <a:spcAft>
                <a:spcPts val="1200"/>
              </a:spcAft>
              <a:buSzPct val="100000"/>
              <a:buFont typeface="Arial" panose="020B0604020202020204" pitchFamily="34" charset="0"/>
              <a:buNone/>
              <a:tabLst/>
              <a:defRPr sz="1800">
                <a:solidFill>
                  <a:srgbClr val="000000"/>
                </a:solidFill>
              </a:defRPr>
            </a:lvl1pPr>
            <a:lvl2pPr marL="750888" indent="-293688">
              <a:spcBef>
                <a:spcPts val="0"/>
              </a:spcBef>
              <a:spcAft>
                <a:spcPts val="1200"/>
              </a:spcAft>
              <a:tabLst/>
              <a:defRPr/>
            </a:lvl2pPr>
          </a:lstStyle>
          <a:p>
            <a:pPr lvl="0"/>
            <a:r>
              <a:rPr lang="en-US" dirty="0"/>
              <a:t>Click to edit Master text styles</a:t>
            </a:r>
          </a:p>
        </p:txBody>
      </p:sp>
      <p:sp>
        <p:nvSpPr>
          <p:cNvPr id="12" name="Picture Placeholder 11">
            <a:extLst>
              <a:ext uri="{FF2B5EF4-FFF2-40B4-BE49-F238E27FC236}">
                <a16:creationId xmlns:a16="http://schemas.microsoft.com/office/drawing/2014/main" id="{680E9F38-DF0D-0F4B-F2BD-1DC512165C62}"/>
              </a:ext>
            </a:extLst>
          </p:cNvPr>
          <p:cNvSpPr>
            <a:spLocks noGrp="1"/>
          </p:cNvSpPr>
          <p:nvPr>
            <p:ph type="pic" sz="quarter" idx="11"/>
          </p:nvPr>
        </p:nvSpPr>
        <p:spPr>
          <a:xfrm>
            <a:off x="7589838" y="2376970"/>
            <a:ext cx="3646487" cy="3631083"/>
          </a:xfrm>
        </p:spPr>
        <p:txBody>
          <a:bodyPr>
            <a:normAutofit/>
          </a:bodyPr>
          <a:lstStyle>
            <a:lvl1pPr marL="0" indent="0">
              <a:buFont typeface="Arial" panose="020B0604020202020204" pitchFamily="34" charset="0"/>
              <a:buNone/>
              <a:defRPr sz="1600"/>
            </a:lvl1pPr>
          </a:lstStyle>
          <a:p>
            <a:endParaRPr lang="en-US" dirty="0"/>
          </a:p>
        </p:txBody>
      </p:sp>
      <p:sp>
        <p:nvSpPr>
          <p:cNvPr id="7" name="Slide Number Placeholder 5">
            <a:extLst>
              <a:ext uri="{FF2B5EF4-FFF2-40B4-BE49-F238E27FC236}">
                <a16:creationId xmlns:a16="http://schemas.microsoft.com/office/drawing/2014/main" id="{5874BC79-5D7E-5CE6-1136-DC94CDA956C6}"/>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3950985949"/>
      </p:ext>
    </p:extLst>
  </p:cSld>
  <p:clrMapOvr>
    <a:masterClrMapping/>
  </p:clrMapOvr>
  <p:extLst>
    <p:ext uri="{DCECCB84-F9BA-43D5-87BE-67443E8EF086}">
      <p15:sldGuideLst xmlns:p15="http://schemas.microsoft.com/office/powerpoint/2012/main">
        <p15:guide id="1" orient="horz" pos="648">
          <p15:clr>
            <a:srgbClr val="FBAE40"/>
          </p15:clr>
        </p15:guide>
        <p15:guide id="2" pos="7368">
          <p15:clr>
            <a:srgbClr val="FBAE40"/>
          </p15:clr>
        </p15:guide>
        <p15:guide id="3" pos="589">
          <p15:clr>
            <a:srgbClr val="FBAE40"/>
          </p15:clr>
        </p15:guide>
        <p15:guide id="4" orient="horz" pos="167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sclos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41014" y="630852"/>
            <a:ext cx="9138920" cy="996536"/>
          </a:xfrm>
        </p:spPr>
        <p:txBody>
          <a:bodyPr>
            <a:noAutofit/>
          </a:bodyPr>
          <a:lstStyle>
            <a:lvl1pPr>
              <a:defRPr sz="3000">
                <a:solidFill>
                  <a:schemeClr val="tx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13FCB8BA-62DF-1C9C-42E3-CE834958FF48}"/>
              </a:ext>
            </a:extLst>
          </p:cNvPr>
          <p:cNvSpPr>
            <a:spLocks noGrp="1"/>
          </p:cNvSpPr>
          <p:nvPr>
            <p:ph type="body" sz="quarter" idx="10"/>
          </p:nvPr>
        </p:nvSpPr>
        <p:spPr>
          <a:xfrm>
            <a:off x="877794" y="1486833"/>
            <a:ext cx="10706100" cy="4805232"/>
          </a:xfrm>
        </p:spPr>
        <p:txBody>
          <a:bodyPr>
            <a:noAutofit/>
          </a:bodyPr>
          <a:lstStyle>
            <a:lvl1pPr marL="0" indent="0">
              <a:spcBef>
                <a:spcPts val="0"/>
              </a:spcBef>
              <a:buFont typeface="Arial" panose="020B0604020202020204" pitchFamily="34" charset="0"/>
              <a:buNone/>
              <a:defRPr sz="12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200" b="0" i="0">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200" b="0" i="0">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200" b="0" i="0">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200" b="0" i="0">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ABBB2232-98CE-5E76-5F0D-56F2D48DEBAD}"/>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31981708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4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Disclosure">
    <p:bg>
      <p:bgPr>
        <a:solidFill>
          <a:schemeClr val="bg2"/>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C21DAC39-9A03-CC25-7D91-12778577BC48}"/>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41014" y="630852"/>
            <a:ext cx="9138920" cy="996536"/>
          </a:xfrm>
        </p:spPr>
        <p:txBody>
          <a:bodyPr>
            <a:noAutofit/>
          </a:bodyPr>
          <a:lstStyle>
            <a:lvl1pPr>
              <a:defRPr sz="3000">
                <a:solidFill>
                  <a:schemeClr val="tx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13FCB8BA-62DF-1C9C-42E3-CE834958FF48}"/>
              </a:ext>
            </a:extLst>
          </p:cNvPr>
          <p:cNvSpPr>
            <a:spLocks noGrp="1"/>
          </p:cNvSpPr>
          <p:nvPr>
            <p:ph type="body" sz="quarter" idx="10"/>
          </p:nvPr>
        </p:nvSpPr>
        <p:spPr>
          <a:xfrm>
            <a:off x="877794" y="1486833"/>
            <a:ext cx="10706100" cy="4805232"/>
          </a:xfrm>
        </p:spPr>
        <p:txBody>
          <a:bodyPr>
            <a:noAutofit/>
          </a:bodyPr>
          <a:lstStyle>
            <a:lvl1pPr marL="0" indent="0">
              <a:spcBef>
                <a:spcPts val="0"/>
              </a:spcBef>
              <a:buFont typeface="Arial" panose="020B0604020202020204" pitchFamily="34" charset="0"/>
              <a:buNone/>
              <a:defRPr sz="12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200" b="0" i="0">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200" b="0" i="0">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200" b="0" i="0">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200" b="0" i="0">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ABBB2232-98CE-5E76-5F0D-56F2D48DEBAD}"/>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309516673"/>
      </p:ext>
    </p:extLst>
  </p:cSld>
  <p:clrMapOvr>
    <a:masterClrMapping/>
  </p:clrMapOvr>
  <p:extLst>
    <p:ext uri="{DCECCB84-F9BA-43D5-87BE-67443E8EF086}">
      <p15:sldGuideLst xmlns:p15="http://schemas.microsoft.com/office/powerpoint/2012/main">
        <p15:guide id="1" orient="horz" pos="64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slide_Corebridge Logo">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FBF356B8-8B72-1EEA-60AF-1FFD48D6E3C0}"/>
              </a:ext>
            </a:extLst>
          </p:cNvPr>
          <p:cNvSpPr/>
          <p:nvPr userDrawn="1"/>
        </p:nvSpPr>
        <p:spPr>
          <a:xfrm>
            <a:off x="419102" y="419104"/>
            <a:ext cx="11367658" cy="6019792"/>
          </a:xfrm>
          <a:prstGeom prst="roundRect">
            <a:avLst>
              <a:gd name="adj" fmla="val 507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62A6FFBE-084F-F3D9-ACB2-2FFA4BD3E8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74983" y="2752780"/>
            <a:ext cx="3642033" cy="1188720"/>
          </a:xfrm>
          <a:prstGeom prst="rect">
            <a:avLst/>
          </a:prstGeom>
        </p:spPr>
      </p:pic>
      <p:sp>
        <p:nvSpPr>
          <p:cNvPr id="2" name="Slide Number Placeholder 5">
            <a:extLst>
              <a:ext uri="{FF2B5EF4-FFF2-40B4-BE49-F238E27FC236}">
                <a16:creationId xmlns:a16="http://schemas.microsoft.com/office/drawing/2014/main" id="{F1396A59-FE10-3CF2-7734-487EA9483941}"/>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666133022"/>
      </p:ext>
    </p:extLst>
  </p:cSld>
  <p:clrMapOvr>
    <a:masterClrMapping/>
  </p:clrMapOvr>
  <p:extLst>
    <p:ext uri="{DCECCB84-F9BA-43D5-87BE-67443E8EF086}">
      <p15:sldGuideLst xmlns:p15="http://schemas.microsoft.com/office/powerpoint/2012/main">
        <p15:guide id="1" orient="horz" pos="4218">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aph sa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4935-9286-49AA-B45F-65AF248B6090}"/>
              </a:ext>
            </a:extLst>
          </p:cNvPr>
          <p:cNvSpPr>
            <a:spLocks noGrp="1"/>
          </p:cNvSpPr>
          <p:nvPr>
            <p:ph type="title"/>
          </p:nvPr>
        </p:nvSpPr>
        <p:spPr>
          <a:xfrm>
            <a:off x="838200" y="461299"/>
            <a:ext cx="10515600" cy="676622"/>
          </a:xfrm>
        </p:spPr>
        <p:txBody>
          <a:bodyPr>
            <a:normAutofit/>
          </a:bodyPr>
          <a:lstStyle>
            <a:lvl1pPr>
              <a:defRPr sz="3000">
                <a:solidFill>
                  <a:schemeClr val="tx2"/>
                </a:solidFill>
              </a:defRPr>
            </a:lvl1pPr>
          </a:lstStyle>
          <a:p>
            <a:r>
              <a:rPr lang="en-US" dirty="0"/>
              <a:t>Click to edit Master title style</a:t>
            </a:r>
          </a:p>
        </p:txBody>
      </p:sp>
      <p:sp>
        <p:nvSpPr>
          <p:cNvPr id="8" name="Footer Placeholder 4">
            <a:extLst>
              <a:ext uri="{FF2B5EF4-FFF2-40B4-BE49-F238E27FC236}">
                <a16:creationId xmlns:a16="http://schemas.microsoft.com/office/drawing/2014/main" id="{BE48F157-1D41-D5CC-679D-7649A00A0BCE}"/>
              </a:ext>
            </a:extLst>
          </p:cNvPr>
          <p:cNvSpPr>
            <a:spLocks noGrp="1"/>
          </p:cNvSpPr>
          <p:nvPr>
            <p:ph type="ftr" sz="quarter" idx="3"/>
          </p:nvPr>
        </p:nvSpPr>
        <p:spPr>
          <a:xfrm>
            <a:off x="3369365" y="6406045"/>
            <a:ext cx="4784035" cy="365125"/>
          </a:xfrm>
          <a:prstGeom prst="rect">
            <a:avLst/>
          </a:prstGeom>
        </p:spPr>
        <p:txBody>
          <a:bodyPr vert="horz" lIns="91440" tIns="45720" rIns="91440" bIns="45720" rtlCol="0" anchor="ctr"/>
          <a:lstStyle>
            <a:lvl1pPr algn="ctr">
              <a:defRPr sz="1000" b="0" i="0">
                <a:solidFill>
                  <a:srgbClr val="000000"/>
                </a:solidFill>
                <a:latin typeface="Arial Narrow" panose="020B0604020202020204" pitchFamily="34" charset="0"/>
                <a:cs typeface="Arial Narrow" panose="020B0604020202020204" pitchFamily="34" charset="0"/>
              </a:defRPr>
            </a:lvl1pPr>
          </a:lstStyle>
          <a:p>
            <a:r>
              <a:rPr lang="en-US" dirty="0"/>
              <a:t>&lt;#&gt;</a:t>
            </a:r>
          </a:p>
        </p:txBody>
      </p:sp>
      <p:sp>
        <p:nvSpPr>
          <p:cNvPr id="9" name="Slide Number Placeholder 5">
            <a:extLst>
              <a:ext uri="{FF2B5EF4-FFF2-40B4-BE49-F238E27FC236}">
                <a16:creationId xmlns:a16="http://schemas.microsoft.com/office/drawing/2014/main" id="{ACB429AC-703E-A99B-705E-3FA993084C60}"/>
              </a:ext>
            </a:extLst>
          </p:cNvPr>
          <p:cNvSpPr>
            <a:spLocks noGrp="1"/>
          </p:cNvSpPr>
          <p:nvPr>
            <p:ph type="sldNum" sz="quarter" idx="4"/>
          </p:nvPr>
        </p:nvSpPr>
        <p:spPr>
          <a:xfrm>
            <a:off x="9023856" y="6406045"/>
            <a:ext cx="2743200" cy="365125"/>
          </a:xfrm>
          <a:prstGeom prst="rect">
            <a:avLst/>
          </a:prstGeom>
        </p:spPr>
        <p:txBody>
          <a:bodyPr vert="horz" lIns="91440" tIns="45720" rIns="91440" bIns="45720" rtlCol="0" anchor="ctr"/>
          <a:lstStyle>
            <a:lvl1pPr algn="r">
              <a:defRPr sz="10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
        <p:nvSpPr>
          <p:cNvPr id="11" name="Text Placeholder 5">
            <a:extLst>
              <a:ext uri="{FF2B5EF4-FFF2-40B4-BE49-F238E27FC236}">
                <a16:creationId xmlns:a16="http://schemas.microsoft.com/office/drawing/2014/main" id="{7CA76769-70CD-F80C-6F15-F1DB7371B133}"/>
              </a:ext>
            </a:extLst>
          </p:cNvPr>
          <p:cNvSpPr>
            <a:spLocks noGrp="1"/>
          </p:cNvSpPr>
          <p:nvPr>
            <p:ph type="body" sz="quarter" idx="10"/>
          </p:nvPr>
        </p:nvSpPr>
        <p:spPr>
          <a:xfrm>
            <a:off x="828040" y="5638483"/>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pic>
        <p:nvPicPr>
          <p:cNvPr id="3" name="Graphic 2">
            <a:extLst>
              <a:ext uri="{FF2B5EF4-FFF2-40B4-BE49-F238E27FC236}">
                <a16:creationId xmlns:a16="http://schemas.microsoft.com/office/drawing/2014/main" id="{22A55AC8-D26F-E2C1-C0EA-8BF3DE67514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9557" y="6217920"/>
            <a:ext cx="568005" cy="548640"/>
          </a:xfrm>
          <a:prstGeom prst="rect">
            <a:avLst/>
          </a:prstGeom>
        </p:spPr>
      </p:pic>
      <p:sp>
        <p:nvSpPr>
          <p:cNvPr id="10" name="Chart Placeholder 9">
            <a:extLst>
              <a:ext uri="{FF2B5EF4-FFF2-40B4-BE49-F238E27FC236}">
                <a16:creationId xmlns:a16="http://schemas.microsoft.com/office/drawing/2014/main" id="{7E39774F-7859-19FC-21D8-259991156E4C}"/>
              </a:ext>
            </a:extLst>
          </p:cNvPr>
          <p:cNvSpPr>
            <a:spLocks noGrp="1"/>
          </p:cNvSpPr>
          <p:nvPr>
            <p:ph type="chart" sz="quarter" idx="11"/>
          </p:nvPr>
        </p:nvSpPr>
        <p:spPr>
          <a:xfrm>
            <a:off x="2378075" y="1482725"/>
            <a:ext cx="6959600" cy="4156075"/>
          </a:xfrm>
        </p:spPr>
        <p:txBody>
          <a:bodyPr>
            <a:normAutofit/>
          </a:bodyPr>
          <a:lstStyle>
            <a:lvl1pPr marL="0" indent="0">
              <a:buFont typeface="Arial" panose="020B0604020202020204" pitchFamily="34" charset="0"/>
              <a:buNone/>
              <a:defRPr sz="1600"/>
            </a:lvl1pPr>
          </a:lstStyle>
          <a:p>
            <a:endParaRPr lang="en-US" dirty="0"/>
          </a:p>
        </p:txBody>
      </p:sp>
    </p:spTree>
    <p:extLst>
      <p:ext uri="{BB962C8B-B14F-4D97-AF65-F5344CB8AC3E}">
        <p14:creationId xmlns:p14="http://schemas.microsoft.com/office/powerpoint/2010/main" val="1151332555"/>
      </p:ext>
    </p:extLst>
  </p:cSld>
  <p:clrMapOvr>
    <a:masterClrMapping/>
  </p:clrMapOvr>
  <p:extLst>
    <p:ext uri="{DCECCB84-F9BA-43D5-87BE-67443E8EF086}">
      <p15:sldGuideLst xmlns:p15="http://schemas.microsoft.com/office/powerpoint/2012/main">
        <p15:guide id="1" orient="horz" pos="5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A1AB69E-5EF1-7706-1884-349D72B5B89E}"/>
              </a:ext>
            </a:extLst>
          </p:cNvPr>
          <p:cNvSpPr/>
          <p:nvPr userDrawn="1"/>
        </p:nvSpPr>
        <p:spPr>
          <a:xfrm>
            <a:off x="619760" y="1268227"/>
            <a:ext cx="10619740" cy="4733180"/>
          </a:xfrm>
          <a:prstGeom prst="roundRect">
            <a:avLst>
              <a:gd name="adj" fmla="val 429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FEF07957-CB5A-8F75-5FCC-6FB11E82B09F}"/>
              </a:ext>
            </a:extLst>
          </p:cNvPr>
          <p:cNvGrpSpPr/>
          <p:nvPr userDrawn="1"/>
        </p:nvGrpSpPr>
        <p:grpSpPr>
          <a:xfrm>
            <a:off x="1257300" y="1926893"/>
            <a:ext cx="396240" cy="396240"/>
            <a:chOff x="1257300" y="1727200"/>
            <a:chExt cx="396240" cy="396240"/>
          </a:xfrm>
        </p:grpSpPr>
        <p:sp>
          <p:nvSpPr>
            <p:cNvPr id="5" name="Oval 4">
              <a:extLst>
                <a:ext uri="{FF2B5EF4-FFF2-40B4-BE49-F238E27FC236}">
                  <a16:creationId xmlns:a16="http://schemas.microsoft.com/office/drawing/2014/main" id="{F596E9D5-B647-B2D6-1518-BE55640A44F1}"/>
                </a:ext>
              </a:extLst>
            </p:cNvPr>
            <p:cNvSpPr/>
            <p:nvPr userDrawn="1"/>
          </p:nvSpPr>
          <p:spPr>
            <a:xfrm>
              <a:off x="1257300" y="172720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bg1"/>
                </a:solidFill>
                <a:latin typeface="Arial" panose="020B0604020202020204" pitchFamily="34" charset="0"/>
                <a:cs typeface="Arial" panose="020B0604020202020204" pitchFamily="34" charset="0"/>
              </a:endParaRPr>
            </a:p>
          </p:txBody>
        </p:sp>
        <p:pic>
          <p:nvPicPr>
            <p:cNvPr id="23" name="Graphic 22" descr="Checkmark with solid fill">
              <a:extLst>
                <a:ext uri="{FF2B5EF4-FFF2-40B4-BE49-F238E27FC236}">
                  <a16:creationId xmlns:a16="http://schemas.microsoft.com/office/drawing/2014/main" id="{9BEB919B-9750-54EF-0B1A-5A656D9D9BF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4096" y="1787402"/>
              <a:ext cx="292608" cy="292608"/>
            </a:xfrm>
            <a:prstGeom prst="rect">
              <a:avLst/>
            </a:prstGeom>
          </p:spPr>
        </p:pic>
      </p:grpSp>
      <p:grpSp>
        <p:nvGrpSpPr>
          <p:cNvPr id="25" name="Group 24">
            <a:extLst>
              <a:ext uri="{FF2B5EF4-FFF2-40B4-BE49-F238E27FC236}">
                <a16:creationId xmlns:a16="http://schemas.microsoft.com/office/drawing/2014/main" id="{80E4121B-35E3-7128-71AB-69164B1E6DA7}"/>
              </a:ext>
            </a:extLst>
          </p:cNvPr>
          <p:cNvGrpSpPr/>
          <p:nvPr userDrawn="1"/>
        </p:nvGrpSpPr>
        <p:grpSpPr>
          <a:xfrm>
            <a:off x="1269719" y="2937146"/>
            <a:ext cx="396240" cy="396240"/>
            <a:chOff x="1257300" y="1727200"/>
            <a:chExt cx="396240" cy="396240"/>
          </a:xfrm>
        </p:grpSpPr>
        <p:sp>
          <p:nvSpPr>
            <p:cNvPr id="26" name="Oval 25">
              <a:extLst>
                <a:ext uri="{FF2B5EF4-FFF2-40B4-BE49-F238E27FC236}">
                  <a16:creationId xmlns:a16="http://schemas.microsoft.com/office/drawing/2014/main" id="{03A4AB02-B782-77E2-A04D-4F2759D767F7}"/>
                </a:ext>
              </a:extLst>
            </p:cNvPr>
            <p:cNvSpPr/>
            <p:nvPr userDrawn="1"/>
          </p:nvSpPr>
          <p:spPr>
            <a:xfrm>
              <a:off x="1257300" y="172720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bg1"/>
                </a:solidFill>
                <a:latin typeface="Arial" panose="020B0604020202020204" pitchFamily="34" charset="0"/>
                <a:cs typeface="Arial" panose="020B0604020202020204" pitchFamily="34" charset="0"/>
              </a:endParaRPr>
            </a:p>
          </p:txBody>
        </p:sp>
        <p:pic>
          <p:nvPicPr>
            <p:cNvPr id="27" name="Graphic 26" descr="Checkmark with solid fill">
              <a:extLst>
                <a:ext uri="{FF2B5EF4-FFF2-40B4-BE49-F238E27FC236}">
                  <a16:creationId xmlns:a16="http://schemas.microsoft.com/office/drawing/2014/main" id="{5A42D8EC-2E00-731B-3720-0ABACD92FFB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4096" y="1787402"/>
              <a:ext cx="292608" cy="292608"/>
            </a:xfrm>
            <a:prstGeom prst="rect">
              <a:avLst/>
            </a:prstGeom>
          </p:spPr>
        </p:pic>
      </p:grpSp>
      <p:grpSp>
        <p:nvGrpSpPr>
          <p:cNvPr id="28" name="Group 27">
            <a:extLst>
              <a:ext uri="{FF2B5EF4-FFF2-40B4-BE49-F238E27FC236}">
                <a16:creationId xmlns:a16="http://schemas.microsoft.com/office/drawing/2014/main" id="{EAC20AB6-9C98-942A-DE5C-DFFB69D1846E}"/>
              </a:ext>
            </a:extLst>
          </p:cNvPr>
          <p:cNvGrpSpPr/>
          <p:nvPr userDrawn="1"/>
        </p:nvGrpSpPr>
        <p:grpSpPr>
          <a:xfrm>
            <a:off x="1265904" y="3945280"/>
            <a:ext cx="396240" cy="396240"/>
            <a:chOff x="1257300" y="1727200"/>
            <a:chExt cx="396240" cy="396240"/>
          </a:xfrm>
        </p:grpSpPr>
        <p:sp>
          <p:nvSpPr>
            <p:cNvPr id="29" name="Oval 28">
              <a:extLst>
                <a:ext uri="{FF2B5EF4-FFF2-40B4-BE49-F238E27FC236}">
                  <a16:creationId xmlns:a16="http://schemas.microsoft.com/office/drawing/2014/main" id="{3A7BB5E6-58B4-8BAD-5D33-47ECEF77AE9C}"/>
                </a:ext>
              </a:extLst>
            </p:cNvPr>
            <p:cNvSpPr/>
            <p:nvPr userDrawn="1"/>
          </p:nvSpPr>
          <p:spPr>
            <a:xfrm>
              <a:off x="1257300" y="172720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bg1"/>
                </a:solidFill>
                <a:latin typeface="Arial" panose="020B0604020202020204" pitchFamily="34" charset="0"/>
                <a:cs typeface="Arial" panose="020B0604020202020204" pitchFamily="34" charset="0"/>
              </a:endParaRPr>
            </a:p>
          </p:txBody>
        </p:sp>
        <p:pic>
          <p:nvPicPr>
            <p:cNvPr id="30" name="Graphic 29" descr="Checkmark with solid fill">
              <a:extLst>
                <a:ext uri="{FF2B5EF4-FFF2-40B4-BE49-F238E27FC236}">
                  <a16:creationId xmlns:a16="http://schemas.microsoft.com/office/drawing/2014/main" id="{7CE85E37-BEE0-E019-F094-E10999F2151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4096" y="1787402"/>
              <a:ext cx="292608" cy="292608"/>
            </a:xfrm>
            <a:prstGeom prst="rect">
              <a:avLst/>
            </a:prstGeom>
          </p:spPr>
        </p:pic>
      </p:grpSp>
      <p:grpSp>
        <p:nvGrpSpPr>
          <p:cNvPr id="31" name="Group 30">
            <a:extLst>
              <a:ext uri="{FF2B5EF4-FFF2-40B4-BE49-F238E27FC236}">
                <a16:creationId xmlns:a16="http://schemas.microsoft.com/office/drawing/2014/main" id="{61EE4877-3C1C-98CE-0898-73024542A72C}"/>
              </a:ext>
            </a:extLst>
          </p:cNvPr>
          <p:cNvGrpSpPr/>
          <p:nvPr userDrawn="1"/>
        </p:nvGrpSpPr>
        <p:grpSpPr>
          <a:xfrm>
            <a:off x="1278323" y="4955533"/>
            <a:ext cx="396240" cy="396240"/>
            <a:chOff x="1257300" y="1727200"/>
            <a:chExt cx="396240" cy="396240"/>
          </a:xfrm>
        </p:grpSpPr>
        <p:sp>
          <p:nvSpPr>
            <p:cNvPr id="32" name="Oval 31">
              <a:extLst>
                <a:ext uri="{FF2B5EF4-FFF2-40B4-BE49-F238E27FC236}">
                  <a16:creationId xmlns:a16="http://schemas.microsoft.com/office/drawing/2014/main" id="{DF99C4D7-7421-7F3D-B062-62FFBAED2C7F}"/>
                </a:ext>
              </a:extLst>
            </p:cNvPr>
            <p:cNvSpPr/>
            <p:nvPr userDrawn="1"/>
          </p:nvSpPr>
          <p:spPr>
            <a:xfrm>
              <a:off x="1257300" y="172720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bg1"/>
                </a:solidFill>
                <a:latin typeface="Arial" panose="020B0604020202020204" pitchFamily="34" charset="0"/>
                <a:cs typeface="Arial" panose="020B0604020202020204" pitchFamily="34" charset="0"/>
              </a:endParaRPr>
            </a:p>
          </p:txBody>
        </p:sp>
        <p:pic>
          <p:nvPicPr>
            <p:cNvPr id="33" name="Graphic 32" descr="Checkmark with solid fill">
              <a:extLst>
                <a:ext uri="{FF2B5EF4-FFF2-40B4-BE49-F238E27FC236}">
                  <a16:creationId xmlns:a16="http://schemas.microsoft.com/office/drawing/2014/main" id="{121B90C9-F431-89FB-3D91-D7CE011E45F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4096" y="1787402"/>
              <a:ext cx="292608" cy="292608"/>
            </a:xfrm>
            <a:prstGeom prst="rect">
              <a:avLst/>
            </a:prstGeom>
          </p:spPr>
        </p:pic>
      </p:grpSp>
      <p:pic>
        <p:nvPicPr>
          <p:cNvPr id="6" name="Graphic 5">
            <a:extLst>
              <a:ext uri="{FF2B5EF4-FFF2-40B4-BE49-F238E27FC236}">
                <a16:creationId xmlns:a16="http://schemas.microsoft.com/office/drawing/2014/main" id="{3E981676-D731-06FB-7B6E-16C5C38E9FD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0067" y="6222095"/>
            <a:ext cx="568005" cy="548640"/>
          </a:xfrm>
          <a:prstGeom prst="rect">
            <a:avLst/>
          </a:prstGeom>
        </p:spPr>
      </p:pic>
      <p:sp>
        <p:nvSpPr>
          <p:cNvPr id="20" name="Text Placeholder 19">
            <a:extLst>
              <a:ext uri="{FF2B5EF4-FFF2-40B4-BE49-F238E27FC236}">
                <a16:creationId xmlns:a16="http://schemas.microsoft.com/office/drawing/2014/main" id="{977CBAA9-BAD3-3BCB-4138-66E2EABE96EA}"/>
              </a:ext>
            </a:extLst>
          </p:cNvPr>
          <p:cNvSpPr>
            <a:spLocks noGrp="1"/>
          </p:cNvSpPr>
          <p:nvPr>
            <p:ph type="body" sz="quarter" idx="11"/>
          </p:nvPr>
        </p:nvSpPr>
        <p:spPr>
          <a:xfrm>
            <a:off x="846395" y="504172"/>
            <a:ext cx="10317162" cy="600075"/>
          </a:xfrm>
        </p:spPr>
        <p:txBody>
          <a:bodyPr>
            <a:noAutofit/>
          </a:bodyPr>
          <a:lstStyle>
            <a:lvl1pPr marL="0" indent="0">
              <a:buFont typeface="Arial" panose="020B0604020202020204" pitchFamily="34" charset="0"/>
              <a:buNone/>
              <a:defRPr sz="3000" b="1">
                <a:solidFill>
                  <a:schemeClr val="tx1"/>
                </a:solidFill>
              </a:defRPr>
            </a:lvl1pPr>
            <a:lvl2pPr marL="457200" indent="0">
              <a:buNone/>
              <a:defRPr/>
            </a:lvl2pPr>
          </a:lstStyle>
          <a:p>
            <a:pPr lvl="0"/>
            <a:r>
              <a:rPr lang="en-US" dirty="0"/>
              <a:t>Click to edit Master text styles</a:t>
            </a:r>
          </a:p>
        </p:txBody>
      </p:sp>
      <p:sp>
        <p:nvSpPr>
          <p:cNvPr id="21" name="TextBox 20">
            <a:extLst>
              <a:ext uri="{FF2B5EF4-FFF2-40B4-BE49-F238E27FC236}">
                <a16:creationId xmlns:a16="http://schemas.microsoft.com/office/drawing/2014/main" id="{D2239016-CAFA-3BCE-4A3F-CAE74A6A0362}"/>
              </a:ext>
            </a:extLst>
          </p:cNvPr>
          <p:cNvSpPr txBox="1"/>
          <p:nvPr userDrawn="1"/>
        </p:nvSpPr>
        <p:spPr>
          <a:xfrm>
            <a:off x="1861949" y="1668041"/>
            <a:ext cx="8567290" cy="838327"/>
          </a:xfrm>
          <a:prstGeom prst="roundRect">
            <a:avLst>
              <a:gd name="adj" fmla="val 10921"/>
            </a:avLst>
          </a:prstGeom>
          <a:solidFill>
            <a:schemeClr val="bg1"/>
          </a:solidFill>
        </p:spPr>
        <p:txBody>
          <a:bodyPr wrap="square" rtlCol="0">
            <a:noAutofit/>
          </a:bodyPr>
          <a:lstStyle/>
          <a:p>
            <a:endParaRPr lang="en-US" dirty="0"/>
          </a:p>
        </p:txBody>
      </p:sp>
      <p:sp>
        <p:nvSpPr>
          <p:cNvPr id="22" name="TextBox 21">
            <a:extLst>
              <a:ext uri="{FF2B5EF4-FFF2-40B4-BE49-F238E27FC236}">
                <a16:creationId xmlns:a16="http://schemas.microsoft.com/office/drawing/2014/main" id="{15B3D833-0596-5B41-F5F7-438682CD8FF2}"/>
              </a:ext>
            </a:extLst>
          </p:cNvPr>
          <p:cNvSpPr txBox="1"/>
          <p:nvPr userDrawn="1"/>
        </p:nvSpPr>
        <p:spPr>
          <a:xfrm>
            <a:off x="1864037" y="2695843"/>
            <a:ext cx="8565202" cy="838327"/>
          </a:xfrm>
          <a:prstGeom prst="roundRect">
            <a:avLst>
              <a:gd name="adj" fmla="val 10921"/>
            </a:avLst>
          </a:prstGeom>
          <a:solidFill>
            <a:schemeClr val="bg1"/>
          </a:solidFill>
        </p:spPr>
        <p:txBody>
          <a:bodyPr wrap="square" rtlCol="0">
            <a:noAutofit/>
          </a:bodyPr>
          <a:lstStyle/>
          <a:p>
            <a:endParaRPr lang="en-US" dirty="0"/>
          </a:p>
        </p:txBody>
      </p:sp>
      <p:sp>
        <p:nvSpPr>
          <p:cNvPr id="34" name="TextBox 33">
            <a:extLst>
              <a:ext uri="{FF2B5EF4-FFF2-40B4-BE49-F238E27FC236}">
                <a16:creationId xmlns:a16="http://schemas.microsoft.com/office/drawing/2014/main" id="{D2B012DD-B7C0-AF35-72BE-C904F0E2EE79}"/>
              </a:ext>
            </a:extLst>
          </p:cNvPr>
          <p:cNvSpPr txBox="1"/>
          <p:nvPr userDrawn="1"/>
        </p:nvSpPr>
        <p:spPr>
          <a:xfrm>
            <a:off x="1866125" y="3723645"/>
            <a:ext cx="8563114" cy="838327"/>
          </a:xfrm>
          <a:prstGeom prst="roundRect">
            <a:avLst>
              <a:gd name="adj" fmla="val 10921"/>
            </a:avLst>
          </a:prstGeom>
          <a:solidFill>
            <a:schemeClr val="bg1"/>
          </a:solidFill>
        </p:spPr>
        <p:txBody>
          <a:bodyPr wrap="square" rtlCol="0">
            <a:noAutofit/>
          </a:bodyPr>
          <a:lstStyle/>
          <a:p>
            <a:endParaRPr lang="en-US" dirty="0"/>
          </a:p>
        </p:txBody>
      </p:sp>
      <p:sp>
        <p:nvSpPr>
          <p:cNvPr id="35" name="TextBox 34">
            <a:extLst>
              <a:ext uri="{FF2B5EF4-FFF2-40B4-BE49-F238E27FC236}">
                <a16:creationId xmlns:a16="http://schemas.microsoft.com/office/drawing/2014/main" id="{06A766A8-E912-9741-0F6A-8A18C9CB87BB}"/>
              </a:ext>
            </a:extLst>
          </p:cNvPr>
          <p:cNvSpPr txBox="1"/>
          <p:nvPr userDrawn="1"/>
        </p:nvSpPr>
        <p:spPr>
          <a:xfrm>
            <a:off x="1881011" y="4751446"/>
            <a:ext cx="8548228" cy="838327"/>
          </a:xfrm>
          <a:prstGeom prst="roundRect">
            <a:avLst>
              <a:gd name="adj" fmla="val 10921"/>
            </a:avLst>
          </a:prstGeom>
          <a:solidFill>
            <a:schemeClr val="bg1"/>
          </a:solidFill>
        </p:spPr>
        <p:txBody>
          <a:bodyPr wrap="square" rtlCol="0">
            <a:noAutofit/>
          </a:bodyPr>
          <a:lstStyle/>
          <a:p>
            <a:endParaRPr lang="en-US" dirty="0"/>
          </a:p>
        </p:txBody>
      </p:sp>
      <p:sp>
        <p:nvSpPr>
          <p:cNvPr id="13" name="Content Placeholder 2">
            <a:extLst>
              <a:ext uri="{FF2B5EF4-FFF2-40B4-BE49-F238E27FC236}">
                <a16:creationId xmlns:a16="http://schemas.microsoft.com/office/drawing/2014/main" id="{D5895914-888C-7676-85FE-DBEE414766C8}"/>
              </a:ext>
            </a:extLst>
          </p:cNvPr>
          <p:cNvSpPr>
            <a:spLocks noGrp="1"/>
          </p:cNvSpPr>
          <p:nvPr>
            <p:ph idx="10" hasCustomPrompt="1"/>
          </p:nvPr>
        </p:nvSpPr>
        <p:spPr>
          <a:xfrm>
            <a:off x="2016690" y="1939180"/>
            <a:ext cx="8183950" cy="3856133"/>
          </a:xfrm>
        </p:spPr>
        <p:txBody>
          <a:bodyPr>
            <a:noAutofit/>
          </a:bodyPr>
          <a:lstStyle>
            <a:lvl1pPr marL="9525" indent="0">
              <a:spcBef>
                <a:spcPts val="0"/>
              </a:spcBef>
              <a:spcAft>
                <a:spcPts val="5500"/>
              </a:spcAft>
              <a:buClr>
                <a:schemeClr val="bg1"/>
              </a:buClr>
              <a:buSzPct val="150000"/>
              <a:buFontTx/>
              <a:buNone/>
              <a:tabLst/>
              <a:defRPr sz="2000" b="0">
                <a:solidFill>
                  <a:schemeClr val="tx1"/>
                </a:solidFill>
              </a:defRPr>
            </a:lvl1pPr>
            <a:lvl2pPr marL="628650" indent="0">
              <a:buFont typeface="Arial" panose="020B0604020202020204" pitchFamily="34" charset="0"/>
              <a:buNone/>
              <a:tabLst/>
              <a:defRPr/>
            </a:lvl2pPr>
          </a:lstStyle>
          <a:p>
            <a:pPr lvl="0"/>
            <a:r>
              <a:rPr lang="en-US" dirty="0"/>
              <a:t>Click to edit text styles</a:t>
            </a:r>
          </a:p>
          <a:p>
            <a:pPr lvl="0"/>
            <a:r>
              <a:rPr lang="en-US" dirty="0"/>
              <a:t>Second level</a:t>
            </a:r>
          </a:p>
          <a:p>
            <a:pPr lvl="0"/>
            <a:r>
              <a:rPr lang="en-US" dirty="0"/>
              <a:t>Third level</a:t>
            </a:r>
          </a:p>
          <a:p>
            <a:pPr lvl="0"/>
            <a:r>
              <a:rPr lang="en-US" dirty="0"/>
              <a:t>Fourth level</a:t>
            </a:r>
          </a:p>
        </p:txBody>
      </p:sp>
      <p:sp>
        <p:nvSpPr>
          <p:cNvPr id="2" name="Slide Number Placeholder 5">
            <a:extLst>
              <a:ext uri="{FF2B5EF4-FFF2-40B4-BE49-F238E27FC236}">
                <a16:creationId xmlns:a16="http://schemas.microsoft.com/office/drawing/2014/main" id="{E0489647-0D9F-33B4-7369-38851CDE8727}"/>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611063663"/>
      </p:ext>
    </p:extLst>
  </p:cSld>
  <p:clrMapOvr>
    <a:masterClrMapping/>
  </p:clrMapOvr>
  <p:extLst>
    <p:ext uri="{DCECCB84-F9BA-43D5-87BE-67443E8EF086}">
      <p15:sldGuideLst xmlns:p15="http://schemas.microsoft.com/office/powerpoint/2012/main">
        <p15:guide id="2" pos="589" userDrawn="1">
          <p15:clr>
            <a:srgbClr val="FBAE40"/>
          </p15:clr>
        </p15:guide>
        <p15:guide id="3" pos="7416" userDrawn="1">
          <p15:clr>
            <a:srgbClr val="FBAE40"/>
          </p15:clr>
        </p15:guide>
        <p15:guide id="4" orient="horz" pos="583" userDrawn="1">
          <p15:clr>
            <a:srgbClr val="FBAE40"/>
          </p15:clr>
        </p15:guide>
        <p15:guide id="5" orient="horz" pos="4224" userDrawn="1">
          <p15:clr>
            <a:srgbClr val="FBAE40"/>
          </p15:clr>
        </p15:guide>
        <p15:guide id="6" orient="horz" pos="1411" userDrawn="1">
          <p15:clr>
            <a:srgbClr val="FBAE40"/>
          </p15:clr>
        </p15:guide>
        <p15:guide id="7" orient="horz" pos="3312" userDrawn="1">
          <p15:clr>
            <a:srgbClr val="FBAE40"/>
          </p15:clr>
        </p15:guide>
        <p15:guide id="8" orient="horz" pos="2045" userDrawn="1">
          <p15:clr>
            <a:srgbClr val="FBAE40"/>
          </p15:clr>
        </p15:guide>
        <p15:guide id="9" pos="708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45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slide - header +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6E558B-220D-F2E0-7D89-29D9752479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51646" y="420161"/>
            <a:ext cx="8411623" cy="837373"/>
          </a:xfrm>
        </p:spPr>
        <p:txBody>
          <a:bodyPr>
            <a:noAutofit/>
          </a:bodyPr>
          <a:lstStyle>
            <a:lvl1pPr>
              <a:defRPr sz="3000">
                <a:solidFill>
                  <a:schemeClr val="tx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7BA36E4E-DD79-F11D-7034-4534DA71A9C6}"/>
              </a:ext>
            </a:extLst>
          </p:cNvPr>
          <p:cNvSpPr>
            <a:spLocks noGrp="1"/>
          </p:cNvSpPr>
          <p:nvPr>
            <p:ph type="body" sz="quarter" idx="10"/>
          </p:nvPr>
        </p:nvSpPr>
        <p:spPr>
          <a:xfrm>
            <a:off x="875404" y="1709807"/>
            <a:ext cx="7533100" cy="3538054"/>
          </a:xfrm>
        </p:spPr>
        <p:txBody>
          <a:bodyPr>
            <a:noAutofit/>
          </a:bodyPr>
          <a:lstStyle>
            <a:lvl1pPr marL="0" indent="0">
              <a:lnSpc>
                <a:spcPts val="2860"/>
              </a:lnSpc>
              <a:spcBef>
                <a:spcPts val="0"/>
              </a:spcBef>
              <a:spcAft>
                <a:spcPts val="1200"/>
              </a:spcAft>
              <a:buFont typeface="Arial" panose="020B0604020202020204" pitchFamily="34" charset="0"/>
              <a:buNone/>
              <a:defRPr sz="2000">
                <a:solidFill>
                  <a:srgbClr val="000000"/>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a:latin typeface="Arial" panose="020B0604020202020204" pitchFamily="34" charset="0"/>
                <a:cs typeface="Arial" panose="020B0604020202020204" pitchFamily="34" charset="0"/>
              </a:defRPr>
            </a:lvl2pPr>
            <a:lvl3pPr marL="914400" indent="0">
              <a:buFont typeface="Arial" panose="020B0604020202020204" pitchFamily="34" charset="0"/>
              <a:buNone/>
              <a:defRPr>
                <a:latin typeface="Arial" panose="020B0604020202020204" pitchFamily="34" charset="0"/>
                <a:cs typeface="Arial" panose="020B0604020202020204" pitchFamily="34" charset="0"/>
              </a:defRPr>
            </a:lvl3pPr>
            <a:lvl4pPr marL="1371600" indent="0">
              <a:buFont typeface="Arial" panose="020B0604020202020204" pitchFamily="34" charset="0"/>
              <a:buNone/>
              <a:defRPr>
                <a:latin typeface="Arial" panose="020B0604020202020204" pitchFamily="34" charset="0"/>
                <a:cs typeface="Arial" panose="020B0604020202020204" pitchFamily="34" charset="0"/>
              </a:defRPr>
            </a:lvl4pPr>
            <a:lvl5pPr marL="1828800" indent="0">
              <a:buFont typeface="Arial" panose="020B0604020202020204" pitchFamily="34" charset="0"/>
              <a:buNone/>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FCD6C0FE-596E-A66B-9423-A82DDE8E84E7}"/>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6587616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userDrawn="1">
          <p15:clr>
            <a:srgbClr val="FBAE40"/>
          </p15:clr>
        </p15:guide>
        <p15:guide id="2" orient="horz" userDrawn="1">
          <p15:clr>
            <a:srgbClr val="FBAE40"/>
          </p15:clr>
        </p15:guide>
        <p15:guide id="3" pos="589" userDrawn="1">
          <p15:clr>
            <a:srgbClr val="FBAE40"/>
          </p15:clr>
        </p15:guide>
        <p15:guide id="4" orient="horz" pos="792" userDrawn="1">
          <p15:clr>
            <a:srgbClr val="FBAE40"/>
          </p15:clr>
        </p15:guide>
        <p15:guide id="5" pos="7080" userDrawn="1">
          <p15:clr>
            <a:srgbClr val="FBAE40"/>
          </p15:clr>
        </p15:guide>
        <p15:guide id="6" orient="horz" pos="3888" userDrawn="1">
          <p15:clr>
            <a:srgbClr val="FBAE40"/>
          </p15:clr>
        </p15:guide>
        <p15:guide id="7" orient="horz" pos="4224" userDrawn="1">
          <p15:clr>
            <a:srgbClr val="FBAE40"/>
          </p15:clr>
        </p15:guide>
        <p15:guide id="8" orient="horz" pos="43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A0E8CC1-69AC-454C-A7BA-FE54B2FE2845}"/>
              </a:ext>
            </a:extLst>
          </p:cNvPr>
          <p:cNvSpPr/>
          <p:nvPr userDrawn="1"/>
        </p:nvSpPr>
        <p:spPr>
          <a:xfrm>
            <a:off x="419100"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21B423-7892-FF56-0639-6128E316AE02}"/>
              </a:ext>
            </a:extLst>
          </p:cNvPr>
          <p:cNvSpPr>
            <a:spLocks noGrp="1"/>
          </p:cNvSpPr>
          <p:nvPr>
            <p:ph type="title"/>
          </p:nvPr>
        </p:nvSpPr>
        <p:spPr>
          <a:xfrm>
            <a:off x="841014" y="707702"/>
            <a:ext cx="10858500" cy="837373"/>
          </a:xfrm>
        </p:spPr>
        <p:txBody>
          <a:bodyPr>
            <a:noAutofit/>
          </a:bodyPr>
          <a:lstStyle>
            <a:lvl1pPr>
              <a:defRPr sz="3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D3C817-B1FA-C2F3-9147-E236B284F2F2}"/>
              </a:ext>
            </a:extLst>
          </p:cNvPr>
          <p:cNvSpPr>
            <a:spLocks noGrp="1"/>
          </p:cNvSpPr>
          <p:nvPr>
            <p:ph idx="1"/>
          </p:nvPr>
        </p:nvSpPr>
        <p:spPr>
          <a:xfrm>
            <a:off x="856349" y="1886586"/>
            <a:ext cx="10056816" cy="3602710"/>
          </a:xfrm>
        </p:spPr>
        <p:txBody>
          <a:bodyPr>
            <a:noAutofit/>
          </a:bodyPr>
          <a:lstStyle>
            <a:lvl1pPr marL="285750" indent="-285750">
              <a:lnSpc>
                <a:spcPts val="2400"/>
              </a:lnSpc>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solidFill>
                  <a:srgbClr val="000000"/>
                </a:solidFill>
              </a:defRPr>
            </a:lvl1pPr>
            <a:lvl2pPr marL="800100" indent="-342900">
              <a:lnSpc>
                <a:spcPts val="2400"/>
              </a:lnSpc>
              <a:spcBef>
                <a:spcPts val="0"/>
              </a:spcBef>
              <a:spcAft>
                <a:spcPts val="1200"/>
              </a:spcAft>
              <a:buSzPct val="100000"/>
              <a:buFontTx/>
              <a:buBlip>
                <a:blip r:embed="rId2">
                  <a:extLst>
                    <a:ext uri="{96DAC541-7B7A-43D3-8B79-37D633B846F1}">
                      <asvg:svgBlip xmlns:asvg="http://schemas.microsoft.com/office/drawing/2016/SVG/main" r:embed="rId3"/>
                    </a:ext>
                  </a:extLst>
                </a:blip>
              </a:buBlip>
              <a:tabLst/>
              <a:defRPr sz="1800"/>
            </a:lvl2pPr>
          </a:lstStyle>
          <a:p>
            <a:pPr lvl="0"/>
            <a:r>
              <a:rPr lang="en-US" dirty="0"/>
              <a:t>Click to edit Master text styles</a:t>
            </a:r>
          </a:p>
          <a:p>
            <a:pPr lvl="1"/>
            <a:endParaRPr lang="en-US" dirty="0"/>
          </a:p>
        </p:txBody>
      </p:sp>
      <p:sp>
        <p:nvSpPr>
          <p:cNvPr id="8" name="Text Placeholder 5">
            <a:extLst>
              <a:ext uri="{FF2B5EF4-FFF2-40B4-BE49-F238E27FC236}">
                <a16:creationId xmlns:a16="http://schemas.microsoft.com/office/drawing/2014/main" id="{860C6DD6-3363-25A7-B25C-5B0C1391DD5F}"/>
              </a:ext>
            </a:extLst>
          </p:cNvPr>
          <p:cNvSpPr>
            <a:spLocks noGrp="1"/>
          </p:cNvSpPr>
          <p:nvPr>
            <p:ph type="body" sz="quarter" idx="10"/>
          </p:nvPr>
        </p:nvSpPr>
        <p:spPr>
          <a:xfrm>
            <a:off x="858599" y="5652789"/>
            <a:ext cx="10287000" cy="588962"/>
          </a:xfrm>
        </p:spPr>
        <p:txBody>
          <a:bodyPr anchor="b">
            <a:noAutofit/>
          </a:bodyPr>
          <a:lstStyle>
            <a:lvl1pPr marL="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1pPr>
            <a:lvl2pPr marL="4572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2pPr>
            <a:lvl3pPr marL="9144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3pPr>
            <a:lvl4pPr marL="13716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4pPr>
            <a:lvl5pPr marL="1828800" indent="0">
              <a:buFont typeface="Arial" panose="020B0604020202020204" pitchFamily="34" charset="0"/>
              <a:buNone/>
              <a:defRPr sz="1000" b="0" i="0">
                <a:solidFill>
                  <a:srgbClr val="000000"/>
                </a:solidFill>
                <a:latin typeface="Arial Narrow" panose="020B0604020202020204" pitchFamily="34" charset="0"/>
                <a:cs typeface="Arial Narrow" panose="020B0604020202020204" pitchFamily="34" charset="0"/>
              </a:defRPr>
            </a:lvl5pPr>
          </a:lstStyle>
          <a:p>
            <a:pPr lvl="0"/>
            <a:r>
              <a:rPr lang="en-US" dirty="0"/>
              <a:t>Click to edit Master text styles</a:t>
            </a:r>
          </a:p>
        </p:txBody>
      </p:sp>
      <p:sp>
        <p:nvSpPr>
          <p:cNvPr id="6" name="Text Placeholder 12">
            <a:extLst>
              <a:ext uri="{FF2B5EF4-FFF2-40B4-BE49-F238E27FC236}">
                <a16:creationId xmlns:a16="http://schemas.microsoft.com/office/drawing/2014/main" id="{E85F4B08-7D0B-2226-FCB3-63C2F59DBC57}"/>
              </a:ext>
            </a:extLst>
          </p:cNvPr>
          <p:cNvSpPr>
            <a:spLocks noGrp="1"/>
          </p:cNvSpPr>
          <p:nvPr>
            <p:ph type="body" sz="quarter" idx="15"/>
          </p:nvPr>
        </p:nvSpPr>
        <p:spPr>
          <a:xfrm>
            <a:off x="6096000" y="-13446"/>
            <a:ext cx="5222489" cy="407102"/>
          </a:xfrm>
        </p:spPr>
        <p:txBody>
          <a:bodyPr anchor="ctr">
            <a:noAutofit/>
          </a:bodyPr>
          <a:lstStyle>
            <a:lvl1pPr marL="0" indent="0" algn="r">
              <a:buFont typeface="Arial" panose="020B0604020202020204" pitchFamily="34" charset="0"/>
              <a:buNone/>
              <a:defRPr sz="1200" b="1">
                <a:solidFill>
                  <a:schemeClr val="tx2"/>
                </a:solidFill>
              </a:defRPr>
            </a:lvl1pPr>
          </a:lstStyle>
          <a:p>
            <a:pPr lvl="0"/>
            <a:r>
              <a:rPr lang="en-US" dirty="0"/>
              <a:t>Click to edit Master</a:t>
            </a:r>
          </a:p>
        </p:txBody>
      </p:sp>
      <p:sp>
        <p:nvSpPr>
          <p:cNvPr id="7" name="Slide Number Placeholder 5">
            <a:extLst>
              <a:ext uri="{FF2B5EF4-FFF2-40B4-BE49-F238E27FC236}">
                <a16:creationId xmlns:a16="http://schemas.microsoft.com/office/drawing/2014/main" id="{2686C1B0-10E4-0C08-F830-2B7E3F60CE7E}"/>
              </a:ext>
            </a:extLst>
          </p:cNvPr>
          <p:cNvSpPr>
            <a:spLocks noGrp="1"/>
          </p:cNvSpPr>
          <p:nvPr>
            <p:ph type="sldNum" sz="quarter" idx="4"/>
          </p:nvPr>
        </p:nvSpPr>
        <p:spPr>
          <a:xfrm>
            <a:off x="11369040" y="6477165"/>
            <a:ext cx="64174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20460428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60" userDrawn="1">
          <p15:clr>
            <a:srgbClr val="FBAE40"/>
          </p15:clr>
        </p15:guide>
        <p15:guide id="2" orient="horz" pos="1357" userDrawn="1">
          <p15:clr>
            <a:srgbClr val="FBAE40"/>
          </p15:clr>
        </p15:guide>
        <p15:guide id="3" pos="589" userDrawn="1">
          <p15:clr>
            <a:srgbClr val="FBAE40"/>
          </p15:clr>
        </p15:guide>
        <p15:guide id="4" orient="horz" pos="792" userDrawn="1">
          <p15:clr>
            <a:srgbClr val="FBAE40"/>
          </p15:clr>
        </p15:guide>
        <p15:guide id="5" pos="7080" userDrawn="1">
          <p15:clr>
            <a:srgbClr val="FBAE40"/>
          </p15:clr>
        </p15:guide>
        <p15:guide id="6" orient="horz" pos="3888" userDrawn="1">
          <p15:clr>
            <a:srgbClr val="FBAE40"/>
          </p15:clr>
        </p15:guide>
        <p15:guide id="7" orient="horz" pos="4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image" Target="../media/image2.svg"/><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image" Target="../media/image1.pn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41" Type="http://schemas.openxmlformats.org/officeDocument/2006/relationships/image" Target="../media/image4.sv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theme" Target="../theme/theme2.xml"/><Relationship Id="rId40" Type="http://schemas.openxmlformats.org/officeDocument/2006/relationships/image" Target="../media/image3.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02B06E-D746-60ED-64EF-2E0934F322C2}"/>
              </a:ext>
            </a:extLst>
          </p:cNvPr>
          <p:cNvSpPr>
            <a:spLocks noGrp="1"/>
          </p:cNvSpPr>
          <p:nvPr>
            <p:ph type="title"/>
          </p:nvPr>
        </p:nvSpPr>
        <p:spPr>
          <a:xfrm>
            <a:off x="838200" y="365126"/>
            <a:ext cx="10515600" cy="9965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5DF291-40AD-E216-867A-23789C8C0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7" name="Footer Placeholder 4">
            <a:extLst>
              <a:ext uri="{FF2B5EF4-FFF2-40B4-BE49-F238E27FC236}">
                <a16:creationId xmlns:a16="http://schemas.microsoft.com/office/drawing/2014/main" id="{C714526A-300A-F396-2A63-569D78F8F5F4}"/>
              </a:ext>
            </a:extLst>
          </p:cNvPr>
          <p:cNvSpPr>
            <a:spLocks noGrp="1"/>
          </p:cNvSpPr>
          <p:nvPr>
            <p:ph type="ftr" sz="quarter" idx="3"/>
          </p:nvPr>
        </p:nvSpPr>
        <p:spPr>
          <a:xfrm>
            <a:off x="3704645" y="6406045"/>
            <a:ext cx="4784035" cy="365125"/>
          </a:xfrm>
          <a:prstGeom prst="rect">
            <a:avLst/>
          </a:prstGeom>
        </p:spPr>
        <p:txBody>
          <a:bodyPr vert="horz" lIns="91440" tIns="45720" rIns="91440" bIns="45720" rtlCol="0" anchor="ctr"/>
          <a:lstStyle>
            <a:lvl1pPr algn="ctr">
              <a:defRPr sz="1000" b="0" i="0">
                <a:solidFill>
                  <a:srgbClr val="000000"/>
                </a:solidFill>
                <a:latin typeface="Arial Narrow" panose="020B0604020202020204" pitchFamily="34" charset="0"/>
                <a:cs typeface="Arial Narrow" panose="020B0604020202020204" pitchFamily="34" charset="0"/>
              </a:defRPr>
            </a:lvl1pPr>
          </a:lstStyle>
          <a:p>
            <a:r>
              <a:rPr lang="en-US" dirty="0"/>
              <a:t>&lt;#&gt;</a:t>
            </a:r>
          </a:p>
        </p:txBody>
      </p:sp>
      <p:sp>
        <p:nvSpPr>
          <p:cNvPr id="8" name="Slide Number Placeholder 5">
            <a:extLst>
              <a:ext uri="{FF2B5EF4-FFF2-40B4-BE49-F238E27FC236}">
                <a16:creationId xmlns:a16="http://schemas.microsoft.com/office/drawing/2014/main" id="{56FB452E-D8F4-6361-B5BF-7B5B35C41E37}"/>
              </a:ext>
            </a:extLst>
          </p:cNvPr>
          <p:cNvSpPr>
            <a:spLocks noGrp="1"/>
          </p:cNvSpPr>
          <p:nvPr>
            <p:ph type="sldNum" sz="quarter" idx="4"/>
          </p:nvPr>
        </p:nvSpPr>
        <p:spPr>
          <a:xfrm>
            <a:off x="11030680" y="6406045"/>
            <a:ext cx="106138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1837189798"/>
      </p:ext>
    </p:extLst>
  </p:cSld>
  <p:clrMap bg1="lt1" tx1="dk1" bg2="lt2" tx2="dk2" accent1="accent1" accent2="accent2" accent3="accent3" accent4="accent4" accent5="accent5" accent6="accent6" hlink="hlink" folHlink="folHlink"/>
  <p:sldLayoutIdLst>
    <p:sldLayoutId id="2147483712" r:id="rId1"/>
    <p:sldLayoutId id="2147483689" r:id="rId2"/>
    <p:sldLayoutId id="2147483694" r:id="rId3"/>
    <p:sldLayoutId id="2147483695" r:id="rId4"/>
    <p:sldLayoutId id="2147483696" r:id="rId5"/>
    <p:sldLayoutId id="2147483697" r:id="rId6"/>
    <p:sldLayoutId id="2147483699" r:id="rId7"/>
    <p:sldLayoutId id="2147483656" r:id="rId8"/>
    <p:sldLayoutId id="2147483714" r:id="rId9"/>
    <p:sldLayoutId id="2147483713" r:id="rId10"/>
    <p:sldLayoutId id="2147483716" r:id="rId11"/>
    <p:sldLayoutId id="2147483715" r:id="rId12"/>
    <p:sldLayoutId id="2147483711" r:id="rId13"/>
    <p:sldLayoutId id="2147483717" r:id="rId14"/>
    <p:sldLayoutId id="2147483710" r:id="rId15"/>
    <p:sldLayoutId id="2147483703" r:id="rId16"/>
    <p:sldLayoutId id="2147483666" r:id="rId17"/>
    <p:sldLayoutId id="2147483708" r:id="rId18"/>
    <p:sldLayoutId id="2147483709" r:id="rId19"/>
    <p:sldLayoutId id="2147483707" r:id="rId20"/>
    <p:sldLayoutId id="2147483705" r:id="rId21"/>
    <p:sldLayoutId id="2147483652" r:id="rId22"/>
    <p:sldLayoutId id="2147483698" r:id="rId23"/>
    <p:sldLayoutId id="2147483692" r:id="rId24"/>
    <p:sldLayoutId id="2147483693" r:id="rId25"/>
    <p:sldLayoutId id="2147483702" r:id="rId26"/>
    <p:sldLayoutId id="2147483706" r:id="rId27"/>
    <p:sldLayoutId id="2147483674" r:id="rId28"/>
    <p:sldLayoutId id="2147483700" r:id="rId29"/>
    <p:sldLayoutId id="2147483701" r:id="rId30"/>
    <p:sldLayoutId id="2147483704" r:id="rId31"/>
    <p:sldLayoutId id="2147483655" r:id="rId32"/>
    <p:sldLayoutId id="2147483718" r:id="rId33"/>
    <p:sldLayoutId id="2147483682" r:id="rId34"/>
  </p:sldLayoutIdLst>
  <p:hf hdr="0" dt="0"/>
  <p:txStyles>
    <p:titleStyle>
      <a:lvl1pPr algn="l" defTabSz="914400" rtl="0" eaLnBrk="1" latinLnBrk="0" hangingPunct="1">
        <a:lnSpc>
          <a:spcPct val="90000"/>
        </a:lnSpc>
        <a:spcBef>
          <a:spcPct val="0"/>
        </a:spcBef>
        <a:buNone/>
        <a:defRPr sz="3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SzPct val="80000"/>
        <a:buFontTx/>
        <a:buBlip>
          <a:blip r:embed="rId36">
            <a:extLst>
              <a:ext uri="{96DAC541-7B7A-43D3-8B79-37D633B846F1}">
                <asvg:svgBlip xmlns:asvg="http://schemas.microsoft.com/office/drawing/2016/SVG/main" r:embed="rId37"/>
              </a:ext>
            </a:extLst>
          </a:blip>
        </a:buBlip>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SzPct val="80000"/>
        <a:buFontTx/>
        <a:buBlip>
          <a:blip r:embed="rId36">
            <a:extLst>
              <a:ext uri="{96DAC541-7B7A-43D3-8B79-37D633B846F1}">
                <asvg:svgBlip xmlns:asvg="http://schemas.microsoft.com/office/drawing/2016/SVG/main" r:embed="rId37"/>
              </a:ext>
            </a:extLst>
          </a:blip>
        </a:buBlip>
        <a:defRPr sz="2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8">
            <a:extLst>
              <a:ext uri="{96DAC541-7B7A-43D3-8B79-37D633B846F1}">
                <asvg:svgBlip xmlns:asvg="http://schemas.microsoft.com/office/drawing/2016/SVG/main" r:embed="rId39"/>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8">
            <a:extLst>
              <a:ext uri="{96DAC541-7B7A-43D3-8B79-37D633B846F1}">
                <asvg:svgBlip xmlns:asvg="http://schemas.microsoft.com/office/drawing/2016/SVG/main" r:embed="rId39"/>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2" userDrawn="1">
          <p15:clr>
            <a:srgbClr val="F26B43"/>
          </p15:clr>
        </p15:guide>
        <p15:guide id="2" orient="horz" pos="3888" userDrawn="1">
          <p15:clr>
            <a:srgbClr val="F26B43"/>
          </p15:clr>
        </p15:guide>
        <p15:guide id="3" pos="5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02B06E-D746-60ED-64EF-2E0934F322C2}"/>
              </a:ext>
            </a:extLst>
          </p:cNvPr>
          <p:cNvSpPr>
            <a:spLocks noGrp="1"/>
          </p:cNvSpPr>
          <p:nvPr>
            <p:ph type="title"/>
          </p:nvPr>
        </p:nvSpPr>
        <p:spPr>
          <a:xfrm>
            <a:off x="838200" y="365126"/>
            <a:ext cx="10515600" cy="9965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5DF291-40AD-E216-867A-23789C8C0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7" name="Footer Placeholder 4">
            <a:extLst>
              <a:ext uri="{FF2B5EF4-FFF2-40B4-BE49-F238E27FC236}">
                <a16:creationId xmlns:a16="http://schemas.microsoft.com/office/drawing/2014/main" id="{C714526A-300A-F396-2A63-569D78F8F5F4}"/>
              </a:ext>
            </a:extLst>
          </p:cNvPr>
          <p:cNvSpPr>
            <a:spLocks noGrp="1"/>
          </p:cNvSpPr>
          <p:nvPr>
            <p:ph type="ftr" sz="quarter" idx="3"/>
          </p:nvPr>
        </p:nvSpPr>
        <p:spPr>
          <a:xfrm>
            <a:off x="3704645" y="6406045"/>
            <a:ext cx="4784035" cy="365125"/>
          </a:xfrm>
          <a:prstGeom prst="rect">
            <a:avLst/>
          </a:prstGeom>
        </p:spPr>
        <p:txBody>
          <a:bodyPr vert="horz" lIns="91440" tIns="45720" rIns="91440" bIns="45720" rtlCol="0" anchor="ctr"/>
          <a:lstStyle>
            <a:lvl1pPr algn="ctr">
              <a:defRPr sz="1000" b="0" i="0">
                <a:solidFill>
                  <a:srgbClr val="000000"/>
                </a:solidFill>
                <a:latin typeface="Arial Narrow" panose="020B0604020202020204" pitchFamily="34" charset="0"/>
                <a:cs typeface="Arial Narrow" panose="020B0604020202020204" pitchFamily="34" charset="0"/>
              </a:defRPr>
            </a:lvl1pPr>
          </a:lstStyle>
          <a:p>
            <a:r>
              <a:rPr lang="en-US" dirty="0"/>
              <a:t>&lt;#&gt;</a:t>
            </a:r>
          </a:p>
        </p:txBody>
      </p:sp>
      <p:sp>
        <p:nvSpPr>
          <p:cNvPr id="8" name="Slide Number Placeholder 5">
            <a:extLst>
              <a:ext uri="{FF2B5EF4-FFF2-40B4-BE49-F238E27FC236}">
                <a16:creationId xmlns:a16="http://schemas.microsoft.com/office/drawing/2014/main" id="{56FB452E-D8F4-6361-B5BF-7B5B35C41E37}"/>
              </a:ext>
            </a:extLst>
          </p:cNvPr>
          <p:cNvSpPr>
            <a:spLocks noGrp="1"/>
          </p:cNvSpPr>
          <p:nvPr>
            <p:ph type="sldNum" sz="quarter" idx="4"/>
          </p:nvPr>
        </p:nvSpPr>
        <p:spPr>
          <a:xfrm>
            <a:off x="11030680" y="6406045"/>
            <a:ext cx="1061388" cy="365125"/>
          </a:xfrm>
          <a:prstGeom prst="rect">
            <a:avLst/>
          </a:prstGeom>
        </p:spPr>
        <p:txBody>
          <a:bodyPr vert="horz" lIns="91440" tIns="45720" rIns="91440" bIns="45720" rtlCol="0" anchor="ctr"/>
          <a:lstStyle>
            <a:lvl1pPr algn="r">
              <a:defRPr sz="800" b="0" i="0">
                <a:solidFill>
                  <a:srgbClr val="000000"/>
                </a:solidFill>
                <a:latin typeface="Arial Narrow" panose="020B0604020202020204" pitchFamily="34" charset="0"/>
                <a:cs typeface="Arial Narrow" panose="020B0604020202020204" pitchFamily="34" charset="0"/>
              </a:defRPr>
            </a:lvl1pPr>
          </a:lstStyle>
          <a:p>
            <a:fld id="{F62CFA22-DBD5-F54D-8D99-17062104D0E0}" type="slidenum">
              <a:rPr lang="en-US" smtClean="0"/>
              <a:pPr/>
              <a:t>‹#›</a:t>
            </a:fld>
            <a:endParaRPr lang="en-US" dirty="0"/>
          </a:p>
        </p:txBody>
      </p:sp>
    </p:spTree>
    <p:extLst>
      <p:ext uri="{BB962C8B-B14F-4D97-AF65-F5344CB8AC3E}">
        <p14:creationId xmlns:p14="http://schemas.microsoft.com/office/powerpoint/2010/main" val="13551007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 id="2147483755" r:id="rId36"/>
  </p:sldLayoutIdLst>
  <p:hf hdr="0" dt="0"/>
  <p:txStyles>
    <p:titleStyle>
      <a:lvl1pPr algn="l" defTabSz="914400" rtl="0" eaLnBrk="1" latinLnBrk="0" hangingPunct="1">
        <a:lnSpc>
          <a:spcPct val="90000"/>
        </a:lnSpc>
        <a:spcBef>
          <a:spcPct val="0"/>
        </a:spcBef>
        <a:buNone/>
        <a:defRPr sz="3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SzPct val="80000"/>
        <a:buFontTx/>
        <a:buBlip>
          <a:blip r:embed="rId38">
            <a:extLst>
              <a:ext uri="{96DAC541-7B7A-43D3-8B79-37D633B846F1}">
                <asvg:svgBlip xmlns:asvg="http://schemas.microsoft.com/office/drawing/2016/SVG/main" r:embed="rId39"/>
              </a:ext>
            </a:extLst>
          </a:blip>
        </a:buBlip>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SzPct val="80000"/>
        <a:buFontTx/>
        <a:buBlip>
          <a:blip r:embed="rId38">
            <a:extLst>
              <a:ext uri="{96DAC541-7B7A-43D3-8B79-37D633B846F1}">
                <asvg:svgBlip xmlns:asvg="http://schemas.microsoft.com/office/drawing/2016/SVG/main" r:embed="rId39"/>
              </a:ext>
            </a:extLst>
          </a:blip>
        </a:buBlip>
        <a:defRPr sz="2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0">
            <a:extLst>
              <a:ext uri="{96DAC541-7B7A-43D3-8B79-37D633B846F1}">
                <asvg:svgBlip xmlns:asvg="http://schemas.microsoft.com/office/drawing/2016/SVG/main" r:embed="rId41"/>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40">
            <a:extLst>
              <a:ext uri="{96DAC541-7B7A-43D3-8B79-37D633B846F1}">
                <asvg:svgBlip xmlns:asvg="http://schemas.microsoft.com/office/drawing/2016/SVG/main" r:embed="rId41"/>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2">
          <p15:clr>
            <a:srgbClr val="F26B43"/>
          </p15:clr>
        </p15:guide>
        <p15:guide id="2" orient="horz" pos="3888">
          <p15:clr>
            <a:srgbClr val="F26B43"/>
          </p15:clr>
        </p15:guide>
        <p15:guide id="3" pos="58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6.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hyperlink" Target="http://www.ssa.gov/" TargetMode="Externa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www.ssa.gov/" TargetMode="External"/><Relationship Id="rId5" Type="http://schemas.openxmlformats.org/officeDocument/2006/relationships/image" Target="../media/image24.jpe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www.ssa.gov/" TargetMode="External"/><Relationship Id="rId5" Type="http://schemas.openxmlformats.org/officeDocument/2006/relationships/image" Target="../media/image25.jpe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9.sv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hyperlink" Target="http://www.ssa.gov/prepare/plan-retirement" TargetMode="Externa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hyperlink" Target="https://www.ssa.gov/" TargetMode="External"/><Relationship Id="rId7" Type="http://schemas.openxmlformats.org/officeDocument/2006/relationships/image" Target="../media/image4.sv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corebridgefinancial.com/" TargetMode="External"/><Relationship Id="rId2" Type="http://schemas.openxmlformats.org/officeDocument/2006/relationships/notesSlide" Target="../notesSlides/notesSlide2.xml"/><Relationship Id="rId1" Type="http://schemas.openxmlformats.org/officeDocument/2006/relationships/slideLayout" Target="../slideLayouts/slideLayout7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5.xml"/><Relationship Id="rId5" Type="http://schemas.openxmlformats.org/officeDocument/2006/relationships/hyperlink" Target="http://www.medicare.gov/" TargetMode="External"/><Relationship Id="rId4" Type="http://schemas.openxmlformats.org/officeDocument/2006/relationships/image" Target="../media/image13.sv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5.xml"/><Relationship Id="rId6" Type="http://schemas.openxmlformats.org/officeDocument/2006/relationships/hyperlink" Target="http://www.kff.org/" TargetMode="External"/><Relationship Id="rId5" Type="http://schemas.openxmlformats.org/officeDocument/2006/relationships/hyperlink" Target="http://www.medicare.gov/" TargetMode="External"/><Relationship Id="rId4" Type="http://schemas.openxmlformats.org/officeDocument/2006/relationships/image" Target="../media/image13.svg"/></Relationships>
</file>

<file path=ppt/slides/_rels/slide33.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3" Type="http://schemas.openxmlformats.org/officeDocument/2006/relationships/hyperlink" Target="http://www.corebridgefinancial.com/" TargetMode="External"/><Relationship Id="rId7" Type="http://schemas.openxmlformats.org/officeDocument/2006/relationships/image" Target="../media/image4.svg"/><Relationship Id="rId2" Type="http://schemas.openxmlformats.org/officeDocument/2006/relationships/notesSlide" Target="../notesSlides/notesSlide35.xml"/><Relationship Id="rId1" Type="http://schemas.openxmlformats.org/officeDocument/2006/relationships/slideLayout" Target="../slideLayouts/slideLayout3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32.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www.ssa.gov/" TargetMode="Externa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1.xml"/><Relationship Id="rId4" Type="http://schemas.openxmlformats.org/officeDocument/2006/relationships/slide" Target="slide1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a:extLst>
              <a:ext uri="{FF2B5EF4-FFF2-40B4-BE49-F238E27FC236}">
                <a16:creationId xmlns:a16="http://schemas.microsoft.com/office/drawing/2014/main" id="{D5D6022E-E193-79FC-5148-006C4078FAC9}"/>
              </a:ext>
              <a:ext uri="{C183D7F6-B498-43B3-948B-1728B52AA6E4}">
                <adec:decorative xmlns:adec="http://schemas.microsoft.com/office/drawing/2017/decorative" val="1"/>
              </a:ext>
            </a:extLst>
          </p:cNvPr>
          <p:cNvSpPr>
            <a:spLocks/>
          </p:cNvSpPr>
          <p:nvPr/>
        </p:nvSpPr>
        <p:spPr>
          <a:xfrm>
            <a:off x="2097741" y="1788161"/>
            <a:ext cx="2966123" cy="539496"/>
          </a:xfrm>
          <a:prstGeom prst="roundRect">
            <a:avLst>
              <a:gd name="adj" fmla="val 50000"/>
            </a:avLst>
          </a:prstGeom>
          <a:solidFill>
            <a:srgbClr val="C053E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803FD32-2AFA-9D53-C7EA-341F374F9793}"/>
              </a:ext>
            </a:extLst>
          </p:cNvPr>
          <p:cNvSpPr txBox="1">
            <a:spLocks noGrp="1"/>
          </p:cNvSpPr>
          <p:nvPr>
            <p:ph type="title" idx="4294967295"/>
          </p:nvPr>
        </p:nvSpPr>
        <p:spPr>
          <a:xfrm>
            <a:off x="558352" y="1781897"/>
            <a:ext cx="4617263" cy="15022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3800"/>
              </a:lnSpc>
              <a:spcBef>
                <a:spcPct val="0"/>
              </a:spcBef>
              <a:spcAft>
                <a:spcPts val="0"/>
              </a:spcAft>
              <a:buClrTx/>
              <a:buSzTx/>
              <a:buFontTx/>
              <a:buNone/>
              <a:tabLst/>
              <a:defRPr/>
            </a:pPr>
            <a:r>
              <a:rPr kumimoji="0" lang="en-US" sz="3000" b="1" i="0" u="none" strike="noStrike" kern="1400" cap="none" spc="3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Explore</a:t>
            </a:r>
            <a:r>
              <a:rPr kumimoji="0" lang="en-US"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000" b="1" i="0" u="none" strike="noStrike" kern="1400" cap="none" spc="3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Social Security options for the future you envision </a:t>
            </a:r>
          </a:p>
        </p:txBody>
      </p:sp>
      <p:sp>
        <p:nvSpPr>
          <p:cNvPr id="2" name="TextBox 1">
            <a:extLst>
              <a:ext uri="{FF2B5EF4-FFF2-40B4-BE49-F238E27FC236}">
                <a16:creationId xmlns:a16="http://schemas.microsoft.com/office/drawing/2014/main" id="{435DD643-39C6-DD56-050D-83D7029FE0EB}"/>
              </a:ext>
              <a:ext uri="{C183D7F6-B498-43B3-948B-1728B52AA6E4}">
                <adec:decorative xmlns:adec="http://schemas.microsoft.com/office/drawing/2017/decorative" val="0"/>
              </a:ext>
            </a:extLst>
          </p:cNvPr>
          <p:cNvSpPr txBox="1"/>
          <p:nvPr/>
        </p:nvSpPr>
        <p:spPr>
          <a:xfrm>
            <a:off x="770178" y="720073"/>
            <a:ext cx="41343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srgbClr val="4F00CA"/>
                </a:solidFill>
                <a:effectLst/>
                <a:uLnTx/>
                <a:uFillTx/>
                <a:latin typeface="Arial" panose="020B0604020202020204" pitchFamily="34" charset="0"/>
                <a:ea typeface="+mn-ea"/>
                <a:cs typeface="Arial" panose="020B0604020202020204" pitchFamily="34" charset="0"/>
              </a:rPr>
              <a:t>ACTION PLANNER </a:t>
            </a:r>
            <a:r>
              <a:rPr kumimoji="0" lang="en-US" sz="1800" b="1" i="0" strike="noStrike" kern="1200" cap="none" spc="0" normalizeH="0" baseline="0" noProof="0" dirty="0">
                <a:ln>
                  <a:noFill/>
                </a:ln>
                <a:solidFill>
                  <a:srgbClr val="20113E"/>
                </a:solidFill>
                <a:effectLst/>
                <a:uLnTx/>
                <a:uFillTx/>
                <a:latin typeface="Arial" panose="020B0604020202020204" pitchFamily="34" charset="0"/>
                <a:ea typeface="+mn-ea"/>
                <a:cs typeface="Arial" panose="020B0604020202020204" pitchFamily="34" charset="0"/>
              </a:rPr>
              <a:t>SERIES</a:t>
            </a:r>
          </a:p>
        </p:txBody>
      </p:sp>
      <p:pic>
        <p:nvPicPr>
          <p:cNvPr id="6" name="Picture 5" descr="Corebridge Financial Logo.">
            <a:extLst>
              <a:ext uri="{FF2B5EF4-FFF2-40B4-BE49-F238E27FC236}">
                <a16:creationId xmlns:a16="http://schemas.microsoft.com/office/drawing/2014/main" id="{A1139518-FAED-2CFE-62CE-36D25FCC2B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 y="5742071"/>
            <a:ext cx="2057400" cy="671513"/>
          </a:xfrm>
          <a:prstGeom prst="rect">
            <a:avLst/>
          </a:prstGeom>
        </p:spPr>
      </p:pic>
      <p:pic>
        <p:nvPicPr>
          <p:cNvPr id="7" name="Picture 6" descr="Not FDIC or NCUA/NCUSIF Insured &#10;May Lose Value • No Bank or Credit Union Guarantee &#10;Not a Deposit •Not Insured by any Federal Government Agency">
            <a:extLst>
              <a:ext uri="{FF2B5EF4-FFF2-40B4-BE49-F238E27FC236}">
                <a16:creationId xmlns:a16="http://schemas.microsoft.com/office/drawing/2014/main" id="{C19B534C-C7FB-85E5-253C-273BBC9656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0202" y="5949524"/>
            <a:ext cx="4241800" cy="685800"/>
          </a:xfrm>
          <a:prstGeom prst="rect">
            <a:avLst/>
          </a:prstGeom>
        </p:spPr>
      </p:pic>
      <p:pic>
        <p:nvPicPr>
          <p:cNvPr id="12" name="Picture 11">
            <a:extLst>
              <a:ext uri="{FF2B5EF4-FFF2-40B4-BE49-F238E27FC236}">
                <a16:creationId xmlns:a16="http://schemas.microsoft.com/office/drawing/2014/main" id="{1041750C-23B0-0E5D-A1A9-C64FAA7EB36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51593" y="904739"/>
            <a:ext cx="5592707" cy="5000424"/>
          </a:xfrm>
          <a:prstGeom prst="rect">
            <a:avLst/>
          </a:prstGeom>
        </p:spPr>
      </p:pic>
      <p:sp>
        <p:nvSpPr>
          <p:cNvPr id="4" name="Slide Number Placeholder 3">
            <a:extLst>
              <a:ext uri="{FF2B5EF4-FFF2-40B4-BE49-F238E27FC236}">
                <a16:creationId xmlns:a16="http://schemas.microsoft.com/office/drawing/2014/main" id="{BAA8F6A5-F8C3-F99B-3B1B-EAE0E1AE7FF0}"/>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CFA22-DBD5-F54D-8D99-17062104D0E0}" type="slidenum">
              <a:rPr kumimoji="0" lang="en-US" sz="800" b="0" i="0" u="none" strike="noStrike" kern="1200" cap="none" spc="0" normalizeH="0" baseline="0" noProof="0" smtClean="0">
                <a:ln>
                  <a:noFill/>
                </a:ln>
                <a:solidFill>
                  <a:srgbClr val="000000"/>
                </a:solidFill>
                <a:effectLst/>
                <a:uLnTx/>
                <a:uFillTx/>
                <a:latin typeface="Arial Narrow" panose="020B060402020202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dirty="0">
              <a:ln>
                <a:noFill/>
              </a:ln>
              <a:solidFill>
                <a:srgbClr val="000000"/>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167889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3753-C181-D53A-E821-C4EA12A4FFF0}"/>
              </a:ext>
            </a:extLst>
          </p:cNvPr>
          <p:cNvSpPr>
            <a:spLocks noGrp="1"/>
          </p:cNvSpPr>
          <p:nvPr>
            <p:ph type="title"/>
          </p:nvPr>
        </p:nvSpPr>
        <p:spPr/>
        <p:txBody>
          <a:bodyPr/>
          <a:lstStyle/>
          <a:p>
            <a:r>
              <a:rPr lang="en-US" dirty="0"/>
              <a:t>Option 2: Start at Full Retirement Age (FRA)</a:t>
            </a:r>
          </a:p>
        </p:txBody>
      </p:sp>
      <p:sp>
        <p:nvSpPr>
          <p:cNvPr id="7" name="Text Placeholder 7">
            <a:extLst>
              <a:ext uri="{FF2B5EF4-FFF2-40B4-BE49-F238E27FC236}">
                <a16:creationId xmlns:a16="http://schemas.microsoft.com/office/drawing/2014/main" id="{E4F2CA6F-9488-919E-6CA9-1FEBDAE4188B}"/>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3" name="Content Placeholder 2">
            <a:extLst>
              <a:ext uri="{FF2B5EF4-FFF2-40B4-BE49-F238E27FC236}">
                <a16:creationId xmlns:a16="http://schemas.microsoft.com/office/drawing/2014/main" id="{4FF7A7BB-F3C4-70A3-60CD-5A20CF68B8DD}"/>
              </a:ext>
            </a:extLst>
          </p:cNvPr>
          <p:cNvSpPr>
            <a:spLocks noGrp="1"/>
          </p:cNvSpPr>
          <p:nvPr>
            <p:ph idx="1"/>
          </p:nvPr>
        </p:nvSpPr>
        <p:spPr>
          <a:xfrm>
            <a:off x="856349" y="1684882"/>
            <a:ext cx="10383151" cy="837373"/>
          </a:xfrm>
        </p:spPr>
        <p:txBody>
          <a:bodyPr/>
          <a:lstStyle/>
          <a:p>
            <a:r>
              <a:rPr lang="en-US" sz="2000" dirty="0"/>
              <a:t>You’ll receive at least 100% of your Social Security benefits if you claim at Full Retirement Age (FRA) or later</a:t>
            </a:r>
          </a:p>
        </p:txBody>
      </p:sp>
      <p:sp>
        <p:nvSpPr>
          <p:cNvPr id="13" name="Text Placeholder 12">
            <a:extLst>
              <a:ext uri="{FF2B5EF4-FFF2-40B4-BE49-F238E27FC236}">
                <a16:creationId xmlns:a16="http://schemas.microsoft.com/office/drawing/2014/main" id="{5CD765AA-CD38-996F-3640-20FABDA0C973}"/>
              </a:ext>
            </a:extLst>
          </p:cNvPr>
          <p:cNvSpPr>
            <a:spLocks noGrp="1"/>
          </p:cNvSpPr>
          <p:nvPr>
            <p:ph type="body" sz="quarter" idx="13"/>
          </p:nvPr>
        </p:nvSpPr>
        <p:spPr>
          <a:xfrm>
            <a:off x="927100" y="2470516"/>
            <a:ext cx="10351135" cy="588962"/>
          </a:xfrm>
        </p:spPr>
        <p:txBody>
          <a:bodyPr/>
          <a:lstStyle/>
          <a:p>
            <a:r>
              <a:rPr lang="en-US" dirty="0"/>
              <a:t>Plus, you’ll have the opportunity to add more earnings to your work record.</a:t>
            </a:r>
          </a:p>
        </p:txBody>
      </p:sp>
      <p:sp>
        <p:nvSpPr>
          <p:cNvPr id="8" name="Right Arrow 7" descr="Work longer and potentially increase your average earnings">
            <a:extLst>
              <a:ext uri="{FF2B5EF4-FFF2-40B4-BE49-F238E27FC236}">
                <a16:creationId xmlns:a16="http://schemas.microsoft.com/office/drawing/2014/main" id="{03BCFBCB-91BB-7BA4-F1A4-50B063D4C005}"/>
              </a:ext>
            </a:extLst>
          </p:cNvPr>
          <p:cNvSpPr/>
          <p:nvPr/>
        </p:nvSpPr>
        <p:spPr>
          <a:xfrm>
            <a:off x="2869668" y="3646029"/>
            <a:ext cx="3102015" cy="181722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600" b="1" dirty="0">
                <a:solidFill>
                  <a:srgbClr val="000000"/>
                </a:solidFill>
                <a:latin typeface="Arial" panose="020B0604020202020204" pitchFamily="34" charset="0"/>
                <a:cs typeface="Arial" panose="020B0604020202020204" pitchFamily="34" charset="0"/>
              </a:rPr>
              <a:t>Work longer and potentially increase your average earnings</a:t>
            </a:r>
          </a:p>
        </p:txBody>
      </p:sp>
      <p:sp>
        <p:nvSpPr>
          <p:cNvPr id="10" name="Oval 9" descr="Social Security benefits are based on the average of your 35 highest years of earning">
            <a:extLst>
              <a:ext uri="{FF2B5EF4-FFF2-40B4-BE49-F238E27FC236}">
                <a16:creationId xmlns:a16="http://schemas.microsoft.com/office/drawing/2014/main" id="{C1608B27-D524-A9CA-B33A-FF0C7A8747A9}"/>
              </a:ext>
            </a:extLst>
          </p:cNvPr>
          <p:cNvSpPr/>
          <p:nvPr/>
        </p:nvSpPr>
        <p:spPr>
          <a:xfrm>
            <a:off x="6434670" y="3148318"/>
            <a:ext cx="2801074" cy="2801074"/>
          </a:xfrm>
          <a:prstGeom prst="ellipse">
            <a:avLst/>
          </a:prstGeom>
          <a:solidFill>
            <a:srgbClr val="3562FF"/>
          </a:solidFill>
          <a:ln w="127000">
            <a:solidFill>
              <a:srgbClr val="E0E0FB">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Social Security benefits are based on the average of your 35 highest years of earnings</a:t>
            </a:r>
          </a:p>
        </p:txBody>
      </p:sp>
      <p:sp>
        <p:nvSpPr>
          <p:cNvPr id="12" name="Text Placeholder 11">
            <a:extLst>
              <a:ext uri="{FF2B5EF4-FFF2-40B4-BE49-F238E27FC236}">
                <a16:creationId xmlns:a16="http://schemas.microsoft.com/office/drawing/2014/main" id="{0A6E28CD-19A4-683E-3A7E-9955D3027C01}"/>
              </a:ext>
            </a:extLst>
          </p:cNvPr>
          <p:cNvSpPr>
            <a:spLocks noGrp="1"/>
          </p:cNvSpPr>
          <p:nvPr>
            <p:ph type="body" sz="quarter" idx="10"/>
          </p:nvPr>
        </p:nvSpPr>
        <p:spPr/>
        <p:txBody>
          <a:bodyPr/>
          <a:lstStyle/>
          <a:p>
            <a:r>
              <a:rPr lang="en-US" dirty="0"/>
              <a:t>Source: </a:t>
            </a:r>
            <a:r>
              <a:rPr lang="en-US" u="sng" dirty="0">
                <a:hlinkClick r:id="rId3" tooltip="http://www.ssa.gov">
                  <a:extLst>
                    <a:ext uri="{A12FA001-AC4F-418D-AE19-62706E023703}">
                      <ahyp:hlinkClr xmlns:ahyp="http://schemas.microsoft.com/office/drawing/2018/hyperlinkcolor" val="tx"/>
                    </a:ext>
                  </a:extLst>
                </a:hlinkClick>
              </a:rPr>
              <a:t>ssa.gov</a:t>
            </a:r>
            <a:endParaRPr lang="en-US" u="sng" dirty="0"/>
          </a:p>
        </p:txBody>
      </p:sp>
      <p:sp>
        <p:nvSpPr>
          <p:cNvPr id="6" name="Slide Number Placeholder 5">
            <a:extLst>
              <a:ext uri="{FF2B5EF4-FFF2-40B4-BE49-F238E27FC236}">
                <a16:creationId xmlns:a16="http://schemas.microsoft.com/office/drawing/2014/main" id="{921AF81F-787E-73AC-7418-9CECCC34F55C}"/>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10</a:t>
            </a:fld>
            <a:endParaRPr lang="en-US" dirty="0"/>
          </a:p>
        </p:txBody>
      </p:sp>
    </p:spTree>
    <p:extLst>
      <p:ext uri="{BB962C8B-B14F-4D97-AF65-F5344CB8AC3E}">
        <p14:creationId xmlns:p14="http://schemas.microsoft.com/office/powerpoint/2010/main" val="2013646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F1FF72-052B-04E8-CF63-D1EF8792DBB5}"/>
              </a:ext>
            </a:extLst>
          </p:cNvPr>
          <p:cNvSpPr>
            <a:spLocks noGrp="1"/>
          </p:cNvSpPr>
          <p:nvPr>
            <p:ph type="title"/>
          </p:nvPr>
        </p:nvSpPr>
        <p:spPr/>
        <p:txBody>
          <a:bodyPr/>
          <a:lstStyle/>
          <a:p>
            <a:r>
              <a:rPr lang="en-US" dirty="0"/>
              <a:t>Option 3: Delay past your FRA and get even more</a:t>
            </a:r>
          </a:p>
        </p:txBody>
      </p:sp>
      <p:sp>
        <p:nvSpPr>
          <p:cNvPr id="8" name="Text Placeholder 7">
            <a:extLst>
              <a:ext uri="{FF2B5EF4-FFF2-40B4-BE49-F238E27FC236}">
                <a16:creationId xmlns:a16="http://schemas.microsoft.com/office/drawing/2014/main" id="{D05EE31F-8F77-FE2E-680C-88D95CB4297A}"/>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7" name="Text Placeholder 6">
            <a:extLst>
              <a:ext uri="{FF2B5EF4-FFF2-40B4-BE49-F238E27FC236}">
                <a16:creationId xmlns:a16="http://schemas.microsoft.com/office/drawing/2014/main" id="{5081C998-ABE1-41FF-8CA6-994C80594C61}"/>
              </a:ext>
            </a:extLst>
          </p:cNvPr>
          <p:cNvSpPr>
            <a:spLocks noGrp="1"/>
          </p:cNvSpPr>
          <p:nvPr>
            <p:ph type="body" sz="quarter" idx="16"/>
          </p:nvPr>
        </p:nvSpPr>
        <p:spPr>
          <a:xfrm>
            <a:off x="828040" y="1798139"/>
            <a:ext cx="5267960" cy="3035300"/>
          </a:xfrm>
        </p:spPr>
        <p:txBody>
          <a:bodyPr/>
          <a:lstStyle/>
          <a:p>
            <a:pPr marL="0" indent="0">
              <a:buNone/>
            </a:pPr>
            <a:r>
              <a:rPr lang="en-US" b="1" dirty="0">
                <a:solidFill>
                  <a:schemeClr val="tx2"/>
                </a:solidFill>
              </a:rPr>
              <a:t>Waiting until after your Full Retirement Age (FRA) to begin payments can increase your benefits by up to 8% a year</a:t>
            </a:r>
          </a:p>
          <a:p>
            <a:pPr>
              <a:buBlip>
                <a:blip r:embed="rId3">
                  <a:extLst>
                    <a:ext uri="{96DAC541-7B7A-43D3-8B79-37D633B846F1}">
                      <asvg:svgBlip xmlns:asvg="http://schemas.microsoft.com/office/drawing/2016/SVG/main" r:embed="rId4"/>
                    </a:ext>
                  </a:extLst>
                </a:blip>
              </a:buBlip>
            </a:pPr>
            <a:r>
              <a:rPr lang="en-US" dirty="0"/>
              <a:t>The yearly rate of increase depends on your year of birth.</a:t>
            </a:r>
          </a:p>
          <a:p>
            <a:pPr>
              <a:buBlip>
                <a:blip r:embed="rId3">
                  <a:extLst>
                    <a:ext uri="{96DAC541-7B7A-43D3-8B79-37D633B846F1}">
                      <asvg:svgBlip xmlns:asvg="http://schemas.microsoft.com/office/drawing/2016/SVG/main" r:embed="rId4"/>
                    </a:ext>
                  </a:extLst>
                </a:blip>
              </a:buBlip>
            </a:pPr>
            <a:r>
              <a:rPr lang="en-US" dirty="0"/>
              <a:t>Increases end after you reach age 70, even if you continue to delay taking benefits.</a:t>
            </a:r>
          </a:p>
        </p:txBody>
      </p:sp>
      <p:graphicFrame>
        <p:nvGraphicFramePr>
          <p:cNvPr id="9" name="Table 15">
            <a:extLst>
              <a:ext uri="{FF2B5EF4-FFF2-40B4-BE49-F238E27FC236}">
                <a16:creationId xmlns:a16="http://schemas.microsoft.com/office/drawing/2014/main" id="{A8CD0CAB-449C-7F82-9123-0518A40A33EE}"/>
              </a:ext>
            </a:extLst>
          </p:cNvPr>
          <p:cNvGraphicFramePr>
            <a:graphicFrameLocks noGrp="1"/>
          </p:cNvGraphicFramePr>
          <p:nvPr>
            <p:ph type="tbl" sz="quarter" idx="12"/>
            <p:extLst>
              <p:ext uri="{D42A27DB-BD31-4B8C-83A1-F6EECF244321}">
                <p14:modId xmlns:p14="http://schemas.microsoft.com/office/powerpoint/2010/main" val="4168765387"/>
              </p:ext>
            </p:extLst>
          </p:nvPr>
        </p:nvGraphicFramePr>
        <p:xfrm>
          <a:off x="6575425" y="1912275"/>
          <a:ext cx="4702174" cy="3212365"/>
        </p:xfrm>
        <a:graphic>
          <a:graphicData uri="http://schemas.openxmlformats.org/drawingml/2006/table">
            <a:tbl>
              <a:tblPr firstRow="1" bandRow="1">
                <a:tableStyleId>{5C22544A-7EE6-4342-B048-85BDC9FD1C3A}</a:tableStyleId>
              </a:tblPr>
              <a:tblGrid>
                <a:gridCol w="1793071">
                  <a:extLst>
                    <a:ext uri="{9D8B030D-6E8A-4147-A177-3AD203B41FA5}">
                      <a16:colId xmlns:a16="http://schemas.microsoft.com/office/drawing/2014/main" val="3209772581"/>
                    </a:ext>
                  </a:extLst>
                </a:gridCol>
                <a:gridCol w="2909103">
                  <a:extLst>
                    <a:ext uri="{9D8B030D-6E8A-4147-A177-3AD203B41FA5}">
                      <a16:colId xmlns:a16="http://schemas.microsoft.com/office/drawing/2014/main" val="791749458"/>
                    </a:ext>
                  </a:extLst>
                </a:gridCol>
              </a:tblGrid>
              <a:tr h="634155">
                <a:tc>
                  <a:txBody>
                    <a:bodyPr/>
                    <a:lstStyle/>
                    <a:p>
                      <a:pPr algn="ctr"/>
                      <a:r>
                        <a:rPr lang="en-US" sz="1800" dirty="0">
                          <a:solidFill>
                            <a:schemeClr val="bg1"/>
                          </a:solidFill>
                          <a:latin typeface="Arial" panose="020B0604020202020204" pitchFamily="34" charset="0"/>
                          <a:cs typeface="Arial" panose="020B0604020202020204" pitchFamily="34" charset="0"/>
                        </a:rPr>
                        <a:t>Year of birth</a:t>
                      </a:r>
                    </a:p>
                  </a:txBody>
                  <a:tcPr anchor="ctr">
                    <a:lnB w="3175" cap="flat" cmpd="sng" algn="ctr">
                      <a:solidFill>
                        <a:schemeClr val="tx2"/>
                      </a:solidFill>
                      <a:prstDash val="solid"/>
                      <a:round/>
                      <a:headEnd type="none" w="med" len="med"/>
                      <a:tailEnd type="none" w="med" len="med"/>
                    </a:lnB>
                    <a:solidFill>
                      <a:schemeClr val="tx2"/>
                    </a:solidFill>
                  </a:tcPr>
                </a:tc>
                <a:tc>
                  <a:txBody>
                    <a:bodyPr/>
                    <a:lstStyle/>
                    <a:p>
                      <a:pPr algn="ctr"/>
                      <a:r>
                        <a:rPr lang="en-US" sz="1800" dirty="0">
                          <a:solidFill>
                            <a:schemeClr val="bg1"/>
                          </a:solidFill>
                          <a:latin typeface="Arial" panose="020B0604020202020204" pitchFamily="34" charset="0"/>
                          <a:cs typeface="Arial" panose="020B0604020202020204" pitchFamily="34" charset="0"/>
                        </a:rPr>
                        <a:t>Yearly rate of increase</a:t>
                      </a:r>
                    </a:p>
                  </a:txBody>
                  <a:tcPr anchor="ctr">
                    <a:lnB w="317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57371995"/>
                  </a:ext>
                </a:extLst>
              </a:tr>
              <a:tr h="515642">
                <a:tc>
                  <a:txBody>
                    <a:bodyPr/>
                    <a:lstStyle/>
                    <a:p>
                      <a:r>
                        <a:rPr lang="en-US" sz="1600" b="0" dirty="0">
                          <a:solidFill>
                            <a:srgbClr val="000000"/>
                          </a:solidFill>
                          <a:latin typeface="Arial" panose="020B0604020202020204" pitchFamily="34" charset="0"/>
                          <a:cs typeface="Arial" panose="020B0604020202020204" pitchFamily="34" charset="0"/>
                        </a:rPr>
                        <a:t>1935 to 1936</a:t>
                      </a:r>
                    </a:p>
                  </a:txBody>
                  <a:tcPr marL="320040" anchor="ctr">
                    <a:lnR w="635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pPr algn="ctr"/>
                      <a:r>
                        <a:rPr lang="en-US" sz="1600" b="0" dirty="0">
                          <a:solidFill>
                            <a:srgbClr val="000000"/>
                          </a:solidFill>
                          <a:latin typeface="Arial" panose="020B0604020202020204" pitchFamily="34" charset="0"/>
                          <a:cs typeface="Arial" panose="020B0604020202020204" pitchFamily="34" charset="0"/>
                        </a:rPr>
                        <a:t>+6.0%</a:t>
                      </a:r>
                    </a:p>
                  </a:txBody>
                  <a:tcPr marL="137160" anchor="ctr">
                    <a:lnL w="6350"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62025527"/>
                  </a:ext>
                </a:extLst>
              </a:tr>
              <a:tr h="515642">
                <a:tc>
                  <a:txBody>
                    <a:bodyPr/>
                    <a:lstStyle/>
                    <a:p>
                      <a:r>
                        <a:rPr lang="en-US" sz="1600" b="0" dirty="0">
                          <a:solidFill>
                            <a:srgbClr val="000000"/>
                          </a:solidFill>
                          <a:latin typeface="Arial" panose="020B0604020202020204" pitchFamily="34" charset="0"/>
                          <a:cs typeface="Arial" panose="020B0604020202020204" pitchFamily="34" charset="0"/>
                        </a:rPr>
                        <a:t>1937 to 1938</a:t>
                      </a:r>
                    </a:p>
                  </a:txBody>
                  <a:tcPr marL="32004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pPr algn="ctr"/>
                      <a:r>
                        <a:rPr lang="en-US" sz="1600" b="0" dirty="0">
                          <a:solidFill>
                            <a:srgbClr val="000000"/>
                          </a:solidFill>
                          <a:latin typeface="Arial" panose="020B0604020202020204" pitchFamily="34" charset="0"/>
                          <a:cs typeface="Arial" panose="020B0604020202020204" pitchFamily="34" charset="0"/>
                        </a:rPr>
                        <a:t>+6.5%</a:t>
                      </a:r>
                    </a:p>
                  </a:txBody>
                  <a:tcPr marL="13716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837056825"/>
                  </a:ext>
                </a:extLst>
              </a:tr>
              <a:tr h="515642">
                <a:tc>
                  <a:txBody>
                    <a:bodyPr/>
                    <a:lstStyle/>
                    <a:p>
                      <a:r>
                        <a:rPr lang="en-US" sz="1600" b="0" dirty="0">
                          <a:solidFill>
                            <a:srgbClr val="000000"/>
                          </a:solidFill>
                          <a:latin typeface="Arial" panose="020B0604020202020204" pitchFamily="34" charset="0"/>
                          <a:cs typeface="Arial" panose="020B0604020202020204" pitchFamily="34" charset="0"/>
                        </a:rPr>
                        <a:t>1939 to 1940</a:t>
                      </a:r>
                    </a:p>
                  </a:txBody>
                  <a:tcPr marL="32004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pPr algn="ctr"/>
                      <a:r>
                        <a:rPr lang="en-US" sz="1600" b="0" dirty="0">
                          <a:solidFill>
                            <a:srgbClr val="000000"/>
                          </a:solidFill>
                          <a:latin typeface="Arial" panose="020B0604020202020204" pitchFamily="34" charset="0"/>
                          <a:cs typeface="Arial" panose="020B0604020202020204" pitchFamily="34" charset="0"/>
                        </a:rPr>
                        <a:t>+7.0%</a:t>
                      </a:r>
                    </a:p>
                  </a:txBody>
                  <a:tcPr marL="13716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31943644"/>
                  </a:ext>
                </a:extLst>
              </a:tr>
              <a:tr h="515642">
                <a:tc>
                  <a:txBody>
                    <a:bodyPr/>
                    <a:lstStyle/>
                    <a:p>
                      <a:r>
                        <a:rPr lang="en-US" sz="1600" b="0" dirty="0">
                          <a:solidFill>
                            <a:srgbClr val="000000"/>
                          </a:solidFill>
                          <a:latin typeface="Arial" panose="020B0604020202020204" pitchFamily="34" charset="0"/>
                          <a:cs typeface="Arial" panose="020B0604020202020204" pitchFamily="34" charset="0"/>
                        </a:rPr>
                        <a:t>1941 to 1942</a:t>
                      </a:r>
                    </a:p>
                  </a:txBody>
                  <a:tcPr marL="32004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pPr algn="ctr"/>
                      <a:r>
                        <a:rPr lang="en-US" sz="1600" b="0" dirty="0">
                          <a:solidFill>
                            <a:srgbClr val="000000"/>
                          </a:solidFill>
                          <a:latin typeface="Arial" panose="020B0604020202020204" pitchFamily="34" charset="0"/>
                          <a:cs typeface="Arial" panose="020B0604020202020204" pitchFamily="34" charset="0"/>
                        </a:rPr>
                        <a:t>+7.5%</a:t>
                      </a:r>
                    </a:p>
                  </a:txBody>
                  <a:tcPr marL="13716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08960743"/>
                  </a:ext>
                </a:extLst>
              </a:tr>
              <a:tr h="515642">
                <a:tc>
                  <a:txBody>
                    <a:bodyPr/>
                    <a:lstStyle/>
                    <a:p>
                      <a:r>
                        <a:rPr lang="en-US" sz="1800" b="1" dirty="0">
                          <a:solidFill>
                            <a:srgbClr val="000000"/>
                          </a:solidFill>
                          <a:latin typeface="Arial" panose="020B0604020202020204" pitchFamily="34" charset="0"/>
                          <a:cs typeface="Arial" panose="020B0604020202020204" pitchFamily="34" charset="0"/>
                        </a:rPr>
                        <a:t>1943 or later</a:t>
                      </a:r>
                    </a:p>
                  </a:txBody>
                  <a:tcPr marL="32004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pPr algn="ctr"/>
                      <a:r>
                        <a:rPr lang="en-US" sz="1800" b="1" dirty="0">
                          <a:solidFill>
                            <a:srgbClr val="000000"/>
                          </a:solidFill>
                          <a:latin typeface="Arial" panose="020B0604020202020204" pitchFamily="34" charset="0"/>
                          <a:cs typeface="Arial" panose="020B0604020202020204" pitchFamily="34" charset="0"/>
                        </a:rPr>
                        <a:t>+8.0%</a:t>
                      </a:r>
                    </a:p>
                  </a:txBody>
                  <a:tcPr marL="13716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244938020"/>
                  </a:ext>
                </a:extLst>
              </a:tr>
            </a:tbl>
          </a:graphicData>
        </a:graphic>
      </p:graphicFrame>
      <p:sp>
        <p:nvSpPr>
          <p:cNvPr id="12" name="Text Placeholder 9">
            <a:extLst>
              <a:ext uri="{FF2B5EF4-FFF2-40B4-BE49-F238E27FC236}">
                <a16:creationId xmlns:a16="http://schemas.microsoft.com/office/drawing/2014/main" id="{B63C4F61-F315-555F-FF1A-9FDD8FCF8760}"/>
              </a:ext>
            </a:extLst>
          </p:cNvPr>
          <p:cNvSpPr txBox="1">
            <a:spLocks/>
          </p:cNvSpPr>
          <p:nvPr/>
        </p:nvSpPr>
        <p:spPr>
          <a:xfrm>
            <a:off x="6512859" y="5196721"/>
            <a:ext cx="4791634" cy="294639"/>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spcAft>
                <a:spcPts val="600"/>
              </a:spcAft>
              <a:buSzPct val="80000"/>
              <a:buFont typeface="Arial" panose="020B0604020202020204" pitchFamily="34" charset="0"/>
              <a:buNone/>
              <a:defRPr sz="1000" b="0" i="0" kern="1200">
                <a:solidFill>
                  <a:srgbClr val="000000"/>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100000"/>
              </a:lnSpc>
              <a:spcBef>
                <a:spcPts val="500"/>
              </a:spcBef>
              <a:spcAft>
                <a:spcPts val="600"/>
              </a:spcAft>
              <a:buSzPct val="80000"/>
              <a:buFont typeface="Arial" panose="020B0604020202020204" pitchFamily="34" charset="0"/>
              <a:buNone/>
              <a:defRPr sz="1000" b="0" i="0" kern="1200">
                <a:solidFill>
                  <a:srgbClr val="000000"/>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00000"/>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00000"/>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00000"/>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dirty="0"/>
              <a:t>Source: </a:t>
            </a:r>
            <a:r>
              <a:rPr lang="en-US" u="sng" dirty="0">
                <a:uFill>
                  <a:solidFill>
                    <a:schemeClr val="bg1"/>
                  </a:solidFill>
                </a:uFill>
                <a:hlinkClick r:id="rId5" tooltip="http://www.ssa.gov">
                  <a:extLst>
                    <a:ext uri="{A12FA001-AC4F-418D-AE19-62706E023703}">
                      <ahyp:hlinkClr xmlns:ahyp="http://schemas.microsoft.com/office/drawing/2018/hyperlinkcolor" val="tx"/>
                    </a:ext>
                  </a:extLst>
                </a:hlinkClick>
              </a:rPr>
              <a:t>ssa.gov</a:t>
            </a:r>
            <a:r>
              <a:rPr lang="en-US" dirty="0"/>
              <a:t>, “Benefits Planner - Retirement - Delayed Retirement Credits," accessed 1/3/25.</a:t>
            </a:r>
          </a:p>
        </p:txBody>
      </p:sp>
      <p:sp>
        <p:nvSpPr>
          <p:cNvPr id="6" name="Slide Number Placeholder 5">
            <a:extLst>
              <a:ext uri="{FF2B5EF4-FFF2-40B4-BE49-F238E27FC236}">
                <a16:creationId xmlns:a16="http://schemas.microsoft.com/office/drawing/2014/main" id="{57C0B4A3-5359-9BD6-1FCE-58B839FAD75D}"/>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CFA22-DBD5-F54D-8D99-17062104D0E0}" type="slidenum">
              <a:rPr kumimoji="0" lang="en-US" sz="800" b="0" i="0" u="none" strike="noStrike" kern="1200" cap="none" spc="0" normalizeH="0" baseline="0" noProof="0" smtClean="0">
                <a:ln>
                  <a:noFill/>
                </a:ln>
                <a:solidFill>
                  <a:srgbClr val="000000"/>
                </a:solidFill>
                <a:effectLst/>
                <a:uLnTx/>
                <a:uFillTx/>
                <a:latin typeface="Arial Narrow" panose="020B060402020202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000000"/>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248933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ACD0D-7FB9-D113-E3BA-E1F37781D2CE}"/>
              </a:ext>
            </a:extLst>
          </p:cNvPr>
          <p:cNvSpPr>
            <a:spLocks noGrp="1"/>
          </p:cNvSpPr>
          <p:nvPr>
            <p:ph type="title"/>
          </p:nvPr>
        </p:nvSpPr>
        <p:spPr/>
        <p:txBody>
          <a:bodyPr/>
          <a:lstStyle/>
          <a:p>
            <a:r>
              <a:rPr lang="en-US" dirty="0"/>
              <a:t>Option 4: Capitalize on spousal benefits</a:t>
            </a:r>
          </a:p>
        </p:txBody>
      </p:sp>
      <p:sp>
        <p:nvSpPr>
          <p:cNvPr id="10" name="Text Placeholder 7">
            <a:extLst>
              <a:ext uri="{FF2B5EF4-FFF2-40B4-BE49-F238E27FC236}">
                <a16:creationId xmlns:a16="http://schemas.microsoft.com/office/drawing/2014/main" id="{B8B130CB-0962-CEB9-9059-D105AAD687F3}"/>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3" name="Content Placeholder 2">
            <a:extLst>
              <a:ext uri="{FF2B5EF4-FFF2-40B4-BE49-F238E27FC236}">
                <a16:creationId xmlns:a16="http://schemas.microsoft.com/office/drawing/2014/main" id="{02FFF7AD-FDFB-F81D-792F-A607DFB98932}"/>
              </a:ext>
            </a:extLst>
          </p:cNvPr>
          <p:cNvSpPr>
            <a:spLocks noGrp="1"/>
          </p:cNvSpPr>
          <p:nvPr>
            <p:ph idx="1"/>
          </p:nvPr>
        </p:nvSpPr>
        <p:spPr>
          <a:xfrm>
            <a:off x="856350" y="1886586"/>
            <a:ext cx="5734950" cy="3602710"/>
          </a:xfrm>
        </p:spPr>
        <p:txBody>
          <a:bodyPr/>
          <a:lstStyle/>
          <a:p>
            <a:pPr marL="285750" indent="-285750">
              <a:buBlip>
                <a:blip r:embed="rId3">
                  <a:extLst>
                    <a:ext uri="{96DAC541-7B7A-43D3-8B79-37D633B846F1}">
                      <asvg:svgBlip xmlns:asvg="http://schemas.microsoft.com/office/drawing/2016/SVG/main" r:embed="rId4"/>
                    </a:ext>
                  </a:extLst>
                </a:blip>
              </a:buBlip>
            </a:pPr>
            <a:r>
              <a:rPr lang="en-US" dirty="0"/>
              <a:t>If you’re married, you will generally receive the greater of </a:t>
            </a:r>
            <a:r>
              <a:rPr lang="en-US" b="1" dirty="0"/>
              <a:t>your own benefit </a:t>
            </a:r>
            <a:r>
              <a:rPr lang="en-US" dirty="0"/>
              <a:t>(based on your individual earnings record, if applicable) </a:t>
            </a:r>
            <a:r>
              <a:rPr lang="en-US" b="1" dirty="0"/>
              <a:t>or up </a:t>
            </a:r>
            <a:br>
              <a:rPr lang="en-US" b="1" dirty="0"/>
            </a:br>
            <a:r>
              <a:rPr lang="en-US" b="1" dirty="0"/>
              <a:t>to 50% of your spouse’s full benefit.</a:t>
            </a:r>
          </a:p>
          <a:p>
            <a:pPr marL="285750" indent="-285750">
              <a:buBlip>
                <a:blip r:embed="rId3">
                  <a:extLst>
                    <a:ext uri="{96DAC541-7B7A-43D3-8B79-37D633B846F1}">
                      <asvg:svgBlip xmlns:asvg="http://schemas.microsoft.com/office/drawing/2016/SVG/main" r:embed="rId4"/>
                    </a:ext>
                  </a:extLst>
                </a:blip>
              </a:buBlip>
            </a:pPr>
            <a:r>
              <a:rPr lang="en-US" dirty="0"/>
              <a:t>Spousal benefit is reduced up to 35% if claimed prior to your Full Retirement Age.</a:t>
            </a:r>
          </a:p>
          <a:p>
            <a:pPr marL="285750" indent="-285750">
              <a:buBlip>
                <a:blip r:embed="rId3">
                  <a:extLst>
                    <a:ext uri="{96DAC541-7B7A-43D3-8B79-37D633B846F1}">
                      <asvg:svgBlip xmlns:asvg="http://schemas.microsoft.com/office/drawing/2016/SVG/main" r:embed="rId4"/>
                    </a:ext>
                  </a:extLst>
                </a:blip>
              </a:buBlip>
            </a:pPr>
            <a:r>
              <a:rPr lang="en-US" dirty="0"/>
              <a:t>Divorced spouses may receive spousal benefits </a:t>
            </a:r>
            <a:br>
              <a:rPr lang="en-US" dirty="0"/>
            </a:br>
            <a:r>
              <a:rPr lang="en-US" dirty="0"/>
              <a:t>if certain requirements are met.</a:t>
            </a:r>
          </a:p>
        </p:txBody>
      </p:sp>
      <p:pic>
        <p:nvPicPr>
          <p:cNvPr id="9" name="Picture Placeholder 8">
            <a:extLst>
              <a:ext uri="{FF2B5EF4-FFF2-40B4-BE49-F238E27FC236}">
                <a16:creationId xmlns:a16="http://schemas.microsoft.com/office/drawing/2014/main" id="{A1E381B6-42A0-2263-63F0-EFEC27CE728A}"/>
              </a:ext>
              <a:ext uri="{C183D7F6-B498-43B3-948B-1728B52AA6E4}">
                <adec:decorative xmlns:adec="http://schemas.microsoft.com/office/drawing/2017/decorative" val="1"/>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p:blipFill>
        <p:spPr>
          <a:xfrm>
            <a:off x="6888163" y="1784264"/>
            <a:ext cx="4141787" cy="3784600"/>
          </a:xfrm>
          <a:prstGeom prst="roundRect">
            <a:avLst>
              <a:gd name="adj" fmla="val 5045"/>
            </a:avLst>
          </a:prstGeom>
        </p:spPr>
      </p:pic>
      <p:sp>
        <p:nvSpPr>
          <p:cNvPr id="4" name="Text Placeholder 3">
            <a:extLst>
              <a:ext uri="{FF2B5EF4-FFF2-40B4-BE49-F238E27FC236}">
                <a16:creationId xmlns:a16="http://schemas.microsoft.com/office/drawing/2014/main" id="{300B8E88-3728-97FB-2341-FE459AA63797}"/>
              </a:ext>
            </a:extLst>
          </p:cNvPr>
          <p:cNvSpPr>
            <a:spLocks noGrp="1"/>
          </p:cNvSpPr>
          <p:nvPr>
            <p:ph type="body" sz="quarter" idx="10"/>
          </p:nvPr>
        </p:nvSpPr>
        <p:spPr/>
        <p:txBody>
          <a:bodyPr/>
          <a:lstStyle/>
          <a:p>
            <a:r>
              <a:rPr lang="en-US" dirty="0"/>
              <a:t>Source: </a:t>
            </a:r>
            <a:r>
              <a:rPr lang="en-US" u="sng" dirty="0">
                <a:uFill>
                  <a:solidFill>
                    <a:schemeClr val="bg1"/>
                  </a:solidFill>
                </a:uFill>
                <a:hlinkClick r:id="rId6" tooltip="http://www.ssa.gov">
                  <a:extLst>
                    <a:ext uri="{A12FA001-AC4F-418D-AE19-62706E023703}">
                      <ahyp:hlinkClr xmlns:ahyp="http://schemas.microsoft.com/office/drawing/2018/hyperlinkcolor" val="tx"/>
                    </a:ext>
                  </a:extLst>
                </a:hlinkClick>
              </a:rPr>
              <a:t>ssa.gov</a:t>
            </a:r>
            <a:r>
              <a:rPr lang="en-US" dirty="0"/>
              <a:t>, “Social Security Benefits – Benefit Reduction for Early Retirement;” “Retirement Benefits - 2025,” and “Benefits for Your Family,” accessed 1/2/25.</a:t>
            </a:r>
          </a:p>
        </p:txBody>
      </p:sp>
      <p:sp>
        <p:nvSpPr>
          <p:cNvPr id="8" name="Slide Number Placeholder 7">
            <a:extLst>
              <a:ext uri="{FF2B5EF4-FFF2-40B4-BE49-F238E27FC236}">
                <a16:creationId xmlns:a16="http://schemas.microsoft.com/office/drawing/2014/main" id="{39447F51-53F1-BBEC-1393-ECC8CCB85F14}"/>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12</a:t>
            </a:fld>
            <a:endParaRPr lang="en-US" dirty="0"/>
          </a:p>
        </p:txBody>
      </p:sp>
    </p:spTree>
    <p:extLst>
      <p:ext uri="{BB962C8B-B14F-4D97-AF65-F5344CB8AC3E}">
        <p14:creationId xmlns:p14="http://schemas.microsoft.com/office/powerpoint/2010/main" val="274390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ACD0D-7FB9-D113-E3BA-E1F37781D2CE}"/>
              </a:ext>
            </a:extLst>
          </p:cNvPr>
          <p:cNvSpPr>
            <a:spLocks noGrp="1"/>
          </p:cNvSpPr>
          <p:nvPr>
            <p:ph type="title"/>
          </p:nvPr>
        </p:nvSpPr>
        <p:spPr/>
        <p:txBody>
          <a:bodyPr/>
          <a:lstStyle/>
          <a:p>
            <a:r>
              <a:rPr lang="en-US" dirty="0"/>
              <a:t>Option 5: Take advantage of survivors benefits</a:t>
            </a:r>
          </a:p>
        </p:txBody>
      </p:sp>
      <p:sp>
        <p:nvSpPr>
          <p:cNvPr id="9" name="Text Placeholder 7">
            <a:extLst>
              <a:ext uri="{FF2B5EF4-FFF2-40B4-BE49-F238E27FC236}">
                <a16:creationId xmlns:a16="http://schemas.microsoft.com/office/drawing/2014/main" id="{31056B35-E562-361A-BB94-938DB7FD3874}"/>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3" name="Content Placeholder 2">
            <a:extLst>
              <a:ext uri="{FF2B5EF4-FFF2-40B4-BE49-F238E27FC236}">
                <a16:creationId xmlns:a16="http://schemas.microsoft.com/office/drawing/2014/main" id="{02FFF7AD-FDFB-F81D-792F-A607DFB98932}"/>
              </a:ext>
            </a:extLst>
          </p:cNvPr>
          <p:cNvSpPr>
            <a:spLocks noGrp="1"/>
          </p:cNvSpPr>
          <p:nvPr>
            <p:ph idx="1"/>
          </p:nvPr>
        </p:nvSpPr>
        <p:spPr>
          <a:xfrm>
            <a:off x="856350" y="1886586"/>
            <a:ext cx="5734950" cy="3602710"/>
          </a:xfrm>
        </p:spPr>
        <p:txBody>
          <a:bodyPr/>
          <a:lstStyle/>
          <a:p>
            <a:pPr marL="287338" indent="-287338">
              <a:buBlip>
                <a:blip r:embed="rId3">
                  <a:extLst>
                    <a:ext uri="{96DAC541-7B7A-43D3-8B79-37D633B846F1}">
                      <asvg:svgBlip xmlns:asvg="http://schemas.microsoft.com/office/drawing/2016/SVG/main" r:embed="rId4"/>
                    </a:ext>
                  </a:extLst>
                </a:blip>
              </a:buBlip>
            </a:pPr>
            <a:r>
              <a:rPr lang="en-US" b="0" dirty="0"/>
              <a:t>Widow(er)s can keep their own benefit or switch to the deceased spouse’s benefit if it is higher.</a:t>
            </a:r>
          </a:p>
          <a:p>
            <a:pPr marL="287338" indent="-287338">
              <a:buBlip>
                <a:blip r:embed="rId3">
                  <a:extLst>
                    <a:ext uri="{96DAC541-7B7A-43D3-8B79-37D633B846F1}">
                      <asvg:svgBlip xmlns:asvg="http://schemas.microsoft.com/office/drawing/2016/SVG/main" r:embed="rId4"/>
                    </a:ext>
                  </a:extLst>
                </a:blip>
              </a:buBlip>
            </a:pPr>
            <a:r>
              <a:rPr lang="en-US" b="0" dirty="0"/>
              <a:t>Survivors benefits are available as early as age 60 (age 50 if disabled) but they will be reduced by up to 28.5% if claimed before the recipient’s Full Retirement Age.</a:t>
            </a:r>
          </a:p>
        </p:txBody>
      </p:sp>
      <p:pic>
        <p:nvPicPr>
          <p:cNvPr id="10" name="Picture Placeholder 8">
            <a:extLst>
              <a:ext uri="{FF2B5EF4-FFF2-40B4-BE49-F238E27FC236}">
                <a16:creationId xmlns:a16="http://schemas.microsoft.com/office/drawing/2014/main" id="{2A7B90EE-233F-B26A-DBD0-5554BB40DBFE}"/>
              </a:ext>
              <a:ext uri="{C183D7F6-B498-43B3-948B-1728B52AA6E4}">
                <adec:decorative xmlns:adec="http://schemas.microsoft.com/office/drawing/2017/decorative" val="1"/>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p:blipFill>
        <p:spPr>
          <a:xfrm>
            <a:off x="6888163" y="1784264"/>
            <a:ext cx="4141787" cy="3784600"/>
          </a:xfrm>
          <a:prstGeom prst="roundRect">
            <a:avLst>
              <a:gd name="adj" fmla="val 5045"/>
            </a:avLst>
          </a:prstGeom>
        </p:spPr>
      </p:pic>
      <p:sp>
        <p:nvSpPr>
          <p:cNvPr id="4" name="Text Placeholder 3">
            <a:extLst>
              <a:ext uri="{FF2B5EF4-FFF2-40B4-BE49-F238E27FC236}">
                <a16:creationId xmlns:a16="http://schemas.microsoft.com/office/drawing/2014/main" id="{300B8E88-3728-97FB-2341-FE459AA63797}"/>
              </a:ext>
            </a:extLst>
          </p:cNvPr>
          <p:cNvSpPr>
            <a:spLocks noGrp="1"/>
          </p:cNvSpPr>
          <p:nvPr>
            <p:ph type="body" sz="quarter" idx="10"/>
          </p:nvPr>
        </p:nvSpPr>
        <p:spPr/>
        <p:txBody>
          <a:bodyPr/>
          <a:lstStyle/>
          <a:p>
            <a:r>
              <a:rPr lang="en-US" dirty="0"/>
              <a:t>Source:  </a:t>
            </a:r>
            <a:r>
              <a:rPr lang="en-US" u="sng" dirty="0">
                <a:uFill>
                  <a:solidFill>
                    <a:schemeClr val="bg1"/>
                  </a:solidFill>
                </a:uFill>
                <a:hlinkClick r:id="rId6" tooltip="http://www.ssa.gov">
                  <a:extLst>
                    <a:ext uri="{A12FA001-AC4F-418D-AE19-62706E023703}">
                      <ahyp:hlinkClr xmlns:ahyp="http://schemas.microsoft.com/office/drawing/2018/hyperlinkcolor" val="tx"/>
                    </a:ext>
                  </a:extLst>
                </a:hlinkClick>
              </a:rPr>
              <a:t>ssa.gov</a:t>
            </a:r>
            <a:r>
              <a:rPr lang="en-US" dirty="0"/>
              <a:t>, “Survivor Benefits" and Survivors Benefits," accessed 1/3/25.</a:t>
            </a:r>
          </a:p>
        </p:txBody>
      </p:sp>
      <p:sp>
        <p:nvSpPr>
          <p:cNvPr id="8" name="Slide Number Placeholder 7">
            <a:extLst>
              <a:ext uri="{FF2B5EF4-FFF2-40B4-BE49-F238E27FC236}">
                <a16:creationId xmlns:a16="http://schemas.microsoft.com/office/drawing/2014/main" id="{FC034948-1BEE-B9AF-A6E7-35A5C2FEC3B2}"/>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13</a:t>
            </a:fld>
            <a:endParaRPr lang="en-US" dirty="0"/>
          </a:p>
        </p:txBody>
      </p:sp>
    </p:spTree>
    <p:extLst>
      <p:ext uri="{BB962C8B-B14F-4D97-AF65-F5344CB8AC3E}">
        <p14:creationId xmlns:p14="http://schemas.microsoft.com/office/powerpoint/2010/main" val="1671093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BB90F51-F10E-91B6-FE70-C0BCCAFC8A69}"/>
              </a:ext>
            </a:extLst>
          </p:cNvPr>
          <p:cNvSpPr>
            <a:spLocks noGrp="1"/>
          </p:cNvSpPr>
          <p:nvPr>
            <p:ph type="title" idx="4294967295"/>
          </p:nvPr>
        </p:nvSpPr>
        <p:spPr>
          <a:xfrm>
            <a:off x="847725" y="508000"/>
            <a:ext cx="10317163"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600"/>
              </a:spcAft>
              <a:buClrTx/>
              <a:buSzPct val="80000"/>
              <a:buFont typeface="Arial" panose="020B0604020202020204" pitchFamily="34" charset="0"/>
              <a:buNone/>
              <a:tabLst/>
              <a:defRPr/>
            </a:pPr>
            <a:r>
              <a:rPr kumimoji="0" lang="en-US" sz="3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Agenda – section 2</a:t>
            </a:r>
          </a:p>
        </p:txBody>
      </p:sp>
      <p:sp>
        <p:nvSpPr>
          <p:cNvPr id="12" name="Oval 11">
            <a:extLst>
              <a:ext uri="{FF2B5EF4-FFF2-40B4-BE49-F238E27FC236}">
                <a16:creationId xmlns:a16="http://schemas.microsoft.com/office/drawing/2014/main" id="{9EB6E164-EEEE-7A6A-E51E-94BAC0B31596}"/>
              </a:ext>
            </a:extLst>
          </p:cNvPr>
          <p:cNvSpPr/>
          <p:nvPr/>
        </p:nvSpPr>
        <p:spPr>
          <a:xfrm>
            <a:off x="1257300" y="2928077"/>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2</a:t>
            </a:r>
          </a:p>
        </p:txBody>
      </p:sp>
      <p:sp>
        <p:nvSpPr>
          <p:cNvPr id="4" name="Content Placeholder 3">
            <a:extLst>
              <a:ext uri="{FF2B5EF4-FFF2-40B4-BE49-F238E27FC236}">
                <a16:creationId xmlns:a16="http://schemas.microsoft.com/office/drawing/2014/main" id="{11E868A8-0723-0AD7-AA53-DA1F03F55E35}"/>
              </a:ext>
            </a:extLst>
          </p:cNvPr>
          <p:cNvSpPr>
            <a:spLocks noGrp="1"/>
          </p:cNvSpPr>
          <p:nvPr>
            <p:ph idx="13"/>
          </p:nvPr>
        </p:nvSpPr>
        <p:spPr/>
        <p:txBody>
          <a:bodyPr/>
          <a:lstStyle/>
          <a:p>
            <a:r>
              <a:rPr lang="en-US" dirty="0"/>
              <a:t>Deciding when to start</a:t>
            </a:r>
          </a:p>
        </p:txBody>
      </p:sp>
      <p:pic>
        <p:nvPicPr>
          <p:cNvPr id="8" name="Picture 7">
            <a:extLst>
              <a:ext uri="{FF2B5EF4-FFF2-40B4-BE49-F238E27FC236}">
                <a16:creationId xmlns:a16="http://schemas.microsoft.com/office/drawing/2014/main" id="{C534E81D-60D1-1A69-50F5-FFA5461387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6180" y="1870888"/>
            <a:ext cx="8246306" cy="534791"/>
          </a:xfrm>
          <a:prstGeom prst="rect">
            <a:avLst/>
          </a:prstGeom>
        </p:spPr>
      </p:pic>
      <p:pic>
        <p:nvPicPr>
          <p:cNvPr id="14" name="Picture 13">
            <a:extLst>
              <a:ext uri="{FF2B5EF4-FFF2-40B4-BE49-F238E27FC236}">
                <a16:creationId xmlns:a16="http://schemas.microsoft.com/office/drawing/2014/main" id="{406CA676-5226-7222-89F5-BE561825C82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52845" y="3912731"/>
            <a:ext cx="8246306" cy="1668103"/>
          </a:xfrm>
          <a:prstGeom prst="rect">
            <a:avLst/>
          </a:prstGeom>
        </p:spPr>
      </p:pic>
      <p:sp>
        <p:nvSpPr>
          <p:cNvPr id="9" name="Slide Number Placeholder 8">
            <a:extLst>
              <a:ext uri="{FF2B5EF4-FFF2-40B4-BE49-F238E27FC236}">
                <a16:creationId xmlns:a16="http://schemas.microsoft.com/office/drawing/2014/main" id="{D5C7D406-8615-45D4-694D-B901F9DF00C6}"/>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14</a:t>
            </a:fld>
            <a:endParaRPr lang="en-US" dirty="0"/>
          </a:p>
        </p:txBody>
      </p:sp>
    </p:spTree>
    <p:extLst>
      <p:ext uri="{BB962C8B-B14F-4D97-AF65-F5344CB8AC3E}">
        <p14:creationId xmlns:p14="http://schemas.microsoft.com/office/powerpoint/2010/main" val="1750186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7CA5-D70C-48AF-2219-A84950594371}"/>
              </a:ext>
            </a:extLst>
          </p:cNvPr>
          <p:cNvSpPr>
            <a:spLocks noGrp="1"/>
          </p:cNvSpPr>
          <p:nvPr>
            <p:ph type="title"/>
          </p:nvPr>
        </p:nvSpPr>
        <p:spPr/>
        <p:txBody>
          <a:bodyPr/>
          <a:lstStyle/>
          <a:p>
            <a:r>
              <a:rPr lang="en-US" dirty="0"/>
              <a:t>5 keys to deciding when to start</a:t>
            </a:r>
          </a:p>
        </p:txBody>
      </p:sp>
      <p:sp>
        <p:nvSpPr>
          <p:cNvPr id="8" name="Text Placeholder 7">
            <a:extLst>
              <a:ext uri="{FF2B5EF4-FFF2-40B4-BE49-F238E27FC236}">
                <a16:creationId xmlns:a16="http://schemas.microsoft.com/office/drawing/2014/main" id="{2CDFEAB5-3E36-6C5C-BEBB-4B455B4092B2}"/>
              </a:ext>
              <a:ext uri="{C183D7F6-B498-43B3-948B-1728B52AA6E4}">
                <adec:decorative xmlns:adec="http://schemas.microsoft.com/office/drawing/2017/decorative" val="0"/>
              </a:ext>
            </a:extLst>
          </p:cNvPr>
          <p:cNvSpPr txBox="1">
            <a:spLocks/>
          </p:cNvSpPr>
          <p:nvPr/>
        </p:nvSpPr>
        <p:spPr>
          <a:xfrm>
            <a:off x="6096000" y="3583"/>
            <a:ext cx="5222489" cy="407102"/>
          </a:xfrm>
          <a:prstGeom prst="rect">
            <a:avLst/>
          </a:prstGeom>
        </p:spPr>
        <p:txBody>
          <a:bodyPr vert="horz" lIns="91440" tIns="45720" rIns="91440" bIns="45720" rtlCol="0" anchor="ctr">
            <a:noAutofit/>
          </a:bodyPr>
          <a:lstStyle>
            <a:lvl1pPr marL="0" indent="0" algn="r" defTabSz="914400" rtl="0" eaLnBrk="1" latinLnBrk="0" hangingPunct="1">
              <a:lnSpc>
                <a:spcPct val="100000"/>
              </a:lnSpc>
              <a:spcBef>
                <a:spcPts val="1000"/>
              </a:spcBef>
              <a:spcAft>
                <a:spcPts val="600"/>
              </a:spcAft>
              <a:buSzPct val="80000"/>
              <a:buFont typeface="Arial" panose="020B0604020202020204" pitchFamily="34" charset="0"/>
              <a:buNone/>
              <a:defRPr sz="12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SzPct val="80000"/>
              <a:buFontTx/>
              <a:buBlip>
                <a:blip r:embed="rId3">
                  <a:extLst>
                    <a:ext uri="{96DAC541-7B7A-43D3-8B79-37D633B846F1}">
                      <asvg:svgBlip xmlns:asvg="http://schemas.microsoft.com/office/drawing/2016/SVG/main" r:embed="rId4"/>
                    </a:ext>
                  </a:extLst>
                </a:blip>
              </a:buBlip>
              <a:defRPr sz="2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SOCIAL SECURITY</a:t>
            </a:r>
            <a:r>
              <a:rPr lang="en-US" dirty="0"/>
              <a:t> ACTION PLANNER</a:t>
            </a:r>
          </a:p>
        </p:txBody>
      </p:sp>
      <p:sp>
        <p:nvSpPr>
          <p:cNvPr id="3" name="Content Placeholder 2">
            <a:extLst>
              <a:ext uri="{FF2B5EF4-FFF2-40B4-BE49-F238E27FC236}">
                <a16:creationId xmlns:a16="http://schemas.microsoft.com/office/drawing/2014/main" id="{EF2A3286-96B8-B815-0C57-5F7507B0D57E}"/>
              </a:ext>
            </a:extLst>
          </p:cNvPr>
          <p:cNvSpPr>
            <a:spLocks noGrp="1"/>
          </p:cNvSpPr>
          <p:nvPr>
            <p:ph idx="1"/>
          </p:nvPr>
        </p:nvSpPr>
        <p:spPr/>
        <p:txBody>
          <a:bodyPr/>
          <a:lstStyle/>
          <a:p>
            <a:pPr marL="342900" indent="-342900">
              <a:spcAft>
                <a:spcPts val="1800"/>
              </a:spcAft>
              <a:buFont typeface="+mj-lt"/>
              <a:buAutoNum type="arabicPeriod"/>
            </a:pPr>
            <a:r>
              <a:rPr lang="en-US" sz="2000" b="1" dirty="0">
                <a:solidFill>
                  <a:schemeClr val="tx2"/>
                </a:solidFill>
              </a:rPr>
              <a:t>Estimate your Social Security benefits</a:t>
            </a:r>
          </a:p>
          <a:p>
            <a:pPr marL="342900" indent="-342900">
              <a:spcAft>
                <a:spcPts val="1800"/>
              </a:spcAft>
              <a:buFont typeface="+mj-lt"/>
              <a:buAutoNum type="arabicPeriod"/>
            </a:pPr>
            <a:r>
              <a:rPr lang="en-US" sz="2000" b="1" dirty="0">
                <a:solidFill>
                  <a:schemeClr val="tx2"/>
                </a:solidFill>
              </a:rPr>
              <a:t>Consider how long your retirement may last</a:t>
            </a:r>
          </a:p>
          <a:p>
            <a:pPr marL="342900" indent="-342900">
              <a:spcAft>
                <a:spcPts val="1800"/>
              </a:spcAft>
              <a:buFont typeface="+mj-lt"/>
              <a:buAutoNum type="arabicPeriod"/>
            </a:pPr>
            <a:r>
              <a:rPr lang="en-US" sz="2000" b="1" dirty="0">
                <a:solidFill>
                  <a:schemeClr val="tx2"/>
                </a:solidFill>
              </a:rPr>
              <a:t>Determine if you will continue working</a:t>
            </a:r>
          </a:p>
          <a:p>
            <a:pPr marL="342900" indent="-342900">
              <a:spcAft>
                <a:spcPts val="1800"/>
              </a:spcAft>
              <a:buFont typeface="+mj-lt"/>
              <a:buAutoNum type="arabicPeriod"/>
            </a:pPr>
            <a:r>
              <a:rPr lang="en-US" sz="2000" b="1" dirty="0">
                <a:solidFill>
                  <a:schemeClr val="tx2"/>
                </a:solidFill>
              </a:rPr>
              <a:t>Look at the tax consequences</a:t>
            </a:r>
          </a:p>
          <a:p>
            <a:pPr marL="342900" indent="-342900">
              <a:spcAft>
                <a:spcPts val="1800"/>
              </a:spcAft>
              <a:buFont typeface="+mj-lt"/>
              <a:buAutoNum type="arabicPeriod"/>
            </a:pPr>
            <a:r>
              <a:rPr lang="en-US" sz="2000" b="1" dirty="0">
                <a:solidFill>
                  <a:schemeClr val="tx2"/>
                </a:solidFill>
              </a:rPr>
              <a:t>Consider the impact to potential survivors benefits</a:t>
            </a:r>
          </a:p>
        </p:txBody>
      </p:sp>
      <p:sp>
        <p:nvSpPr>
          <p:cNvPr id="7" name="Slide Number Placeholder 6">
            <a:extLst>
              <a:ext uri="{FF2B5EF4-FFF2-40B4-BE49-F238E27FC236}">
                <a16:creationId xmlns:a16="http://schemas.microsoft.com/office/drawing/2014/main" id="{4AD944BA-48C0-9848-FD3E-B7297152B169}"/>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15</a:t>
            </a:fld>
            <a:endParaRPr lang="en-US" dirty="0"/>
          </a:p>
        </p:txBody>
      </p:sp>
    </p:spTree>
    <p:extLst>
      <p:ext uri="{BB962C8B-B14F-4D97-AF65-F5344CB8AC3E}">
        <p14:creationId xmlns:p14="http://schemas.microsoft.com/office/powerpoint/2010/main" val="890653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ED0B6-4661-ED1F-CE18-60E609059BB0}"/>
              </a:ext>
            </a:extLst>
          </p:cNvPr>
          <p:cNvSpPr>
            <a:spLocks noGrp="1"/>
          </p:cNvSpPr>
          <p:nvPr>
            <p:ph type="title"/>
          </p:nvPr>
        </p:nvSpPr>
        <p:spPr/>
        <p:txBody>
          <a:bodyPr/>
          <a:lstStyle/>
          <a:p>
            <a:r>
              <a:rPr lang="en-US" dirty="0"/>
              <a:t>Estimate your benefits</a:t>
            </a:r>
          </a:p>
        </p:txBody>
      </p:sp>
      <p:sp>
        <p:nvSpPr>
          <p:cNvPr id="11" name="Text Placeholder 7">
            <a:extLst>
              <a:ext uri="{FF2B5EF4-FFF2-40B4-BE49-F238E27FC236}">
                <a16:creationId xmlns:a16="http://schemas.microsoft.com/office/drawing/2014/main" id="{D94C077C-1F04-AA2A-7569-6A6E7FDDE7D0}"/>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3" name="Content Placeholder 2">
            <a:extLst>
              <a:ext uri="{FF2B5EF4-FFF2-40B4-BE49-F238E27FC236}">
                <a16:creationId xmlns:a16="http://schemas.microsoft.com/office/drawing/2014/main" id="{966D72BD-0B1E-4341-B2DE-519F2B071694}"/>
              </a:ext>
            </a:extLst>
          </p:cNvPr>
          <p:cNvSpPr>
            <a:spLocks noGrp="1"/>
          </p:cNvSpPr>
          <p:nvPr>
            <p:ph idx="1"/>
          </p:nvPr>
        </p:nvSpPr>
        <p:spPr>
          <a:xfrm>
            <a:off x="856349" y="1684882"/>
            <a:ext cx="10383151" cy="1076864"/>
          </a:xfrm>
        </p:spPr>
        <p:txBody>
          <a:bodyPr/>
          <a:lstStyle/>
          <a:p>
            <a:pPr marL="285750" indent="-285750">
              <a:buBlip>
                <a:blip r:embed="rId3">
                  <a:extLst>
                    <a:ext uri="{96DAC541-7B7A-43D3-8B79-37D633B846F1}">
                      <asvg:svgBlip xmlns:asvg="http://schemas.microsoft.com/office/drawing/2016/SVG/main" r:embed="rId4"/>
                    </a:ext>
                  </a:extLst>
                </a:blip>
              </a:buBlip>
            </a:pPr>
            <a:r>
              <a:rPr lang="en-US" dirty="0"/>
              <a:t>Determine how much income you’ll need to retire.</a:t>
            </a:r>
          </a:p>
          <a:p>
            <a:pPr marL="285750" indent="-285750">
              <a:buBlip>
                <a:blip r:embed="rId3">
                  <a:extLst>
                    <a:ext uri="{96DAC541-7B7A-43D3-8B79-37D633B846F1}">
                      <asvg:svgBlip xmlns:asvg="http://schemas.microsoft.com/office/drawing/2016/SVG/main" r:embed="rId4"/>
                    </a:ext>
                  </a:extLst>
                </a:blip>
              </a:buBlip>
            </a:pPr>
            <a:r>
              <a:rPr lang="en-US" dirty="0"/>
              <a:t>Obtain an estimate of your Social Security benefits at </a:t>
            </a:r>
            <a:r>
              <a:rPr lang="en-US" dirty="0">
                <a:hlinkClick r:id="rId5" tooltip="http://www.ssa.gov/prepare/plan-retirement"/>
              </a:rPr>
              <a:t>www.ssa.gov/prepare/plan-retirement</a:t>
            </a:r>
            <a:endParaRPr lang="en-US" dirty="0"/>
          </a:p>
        </p:txBody>
      </p:sp>
      <p:sp>
        <p:nvSpPr>
          <p:cNvPr id="8" name="Rounded Rectangle 7" descr="My Social Security &#10;Check out your Social Security statement, change your address and manage your benefits online today">
            <a:extLst>
              <a:ext uri="{FF2B5EF4-FFF2-40B4-BE49-F238E27FC236}">
                <a16:creationId xmlns:a16="http://schemas.microsoft.com/office/drawing/2014/main" id="{DF8D9571-7AEB-EDE3-2EDD-DF8B6752CCA5}"/>
              </a:ext>
            </a:extLst>
          </p:cNvPr>
          <p:cNvSpPr/>
          <p:nvPr/>
        </p:nvSpPr>
        <p:spPr>
          <a:xfrm>
            <a:off x="4554958" y="2723753"/>
            <a:ext cx="3103142" cy="3088548"/>
          </a:xfrm>
          <a:prstGeom prst="roundRect">
            <a:avLst>
              <a:gd name="adj" fmla="val 7576"/>
            </a:avLst>
          </a:prstGeom>
          <a:solidFill>
            <a:srgbClr val="E0E0F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005840" bIns="182880" rtlCol="0" anchor="b"/>
          <a:lstStyle/>
          <a:p>
            <a:pPr algn="ctr">
              <a:spcAft>
                <a:spcPts val="600"/>
              </a:spcAft>
            </a:pPr>
            <a:r>
              <a:rPr lang="en-US" sz="1600" b="1" dirty="0">
                <a:solidFill>
                  <a:schemeClr val="tx2"/>
                </a:solidFill>
                <a:latin typeface="Arial" panose="020B0604020202020204" pitchFamily="34" charset="0"/>
                <a:cs typeface="Arial" panose="020B0604020202020204" pitchFamily="34" charset="0"/>
              </a:rPr>
              <a:t>Get an estimate</a:t>
            </a:r>
          </a:p>
          <a:p>
            <a:pPr algn="ctr">
              <a:lnSpc>
                <a:spcPts val="1880"/>
              </a:lnSpc>
            </a:pPr>
            <a:r>
              <a:rPr lang="en-US" sz="1400" dirty="0">
                <a:solidFill>
                  <a:srgbClr val="000000"/>
                </a:solidFill>
                <a:latin typeface="Arial" panose="020B0604020202020204" pitchFamily="34" charset="0"/>
                <a:cs typeface="Arial" panose="020B0604020202020204" pitchFamily="34" charset="0"/>
              </a:rPr>
              <a:t>Check out your Social Security account to see how much you'll get when you apply at different times between ages 62 and 70. </a:t>
            </a:r>
          </a:p>
        </p:txBody>
      </p:sp>
      <p:sp>
        <p:nvSpPr>
          <p:cNvPr id="4" name="Text Placeholder 3">
            <a:extLst>
              <a:ext uri="{FF2B5EF4-FFF2-40B4-BE49-F238E27FC236}">
                <a16:creationId xmlns:a16="http://schemas.microsoft.com/office/drawing/2014/main" id="{AEB35D4D-E335-AA98-8099-E5A71AEAC9C7}"/>
              </a:ext>
            </a:extLst>
          </p:cNvPr>
          <p:cNvSpPr>
            <a:spLocks noGrp="1"/>
          </p:cNvSpPr>
          <p:nvPr>
            <p:ph type="body" sz="quarter" idx="10"/>
          </p:nvPr>
        </p:nvSpPr>
        <p:spPr>
          <a:xfrm>
            <a:off x="858599" y="5990101"/>
            <a:ext cx="10287000" cy="251649"/>
          </a:xfrm>
        </p:spPr>
        <p:txBody>
          <a:bodyPr/>
          <a:lstStyle/>
          <a:p>
            <a:r>
              <a:rPr lang="en-US" sz="1100" dirty="0"/>
              <a:t>Note: Decision making with regard to the election of Social Security benefits and any retirement planning should only be undertaken with consultation with your personal tax or legal advisor. </a:t>
            </a:r>
          </a:p>
        </p:txBody>
      </p:sp>
      <p:sp>
        <p:nvSpPr>
          <p:cNvPr id="18" name="Oval 17">
            <a:extLst>
              <a:ext uri="{FF2B5EF4-FFF2-40B4-BE49-F238E27FC236}">
                <a16:creationId xmlns:a16="http://schemas.microsoft.com/office/drawing/2014/main" id="{8513DE96-CA01-01DE-C718-15AD61220A0A}"/>
              </a:ext>
              <a:ext uri="{C183D7F6-B498-43B3-948B-1728B52AA6E4}">
                <adec:decorative xmlns:adec="http://schemas.microsoft.com/office/drawing/2017/decorative" val="1"/>
              </a:ext>
            </a:extLst>
          </p:cNvPr>
          <p:cNvSpPr/>
          <p:nvPr/>
        </p:nvSpPr>
        <p:spPr>
          <a:xfrm>
            <a:off x="5555164" y="2995993"/>
            <a:ext cx="1097280" cy="10972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420361B2-359C-FA04-6F59-DC0C71803B79}"/>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21733" t="18750" r="21124" b="20244"/>
          <a:stretch/>
        </p:blipFill>
        <p:spPr>
          <a:xfrm>
            <a:off x="5627475" y="3031656"/>
            <a:ext cx="960120" cy="1025030"/>
          </a:xfrm>
          <a:prstGeom prst="rect">
            <a:avLst/>
          </a:prstGeom>
        </p:spPr>
      </p:pic>
      <p:sp>
        <p:nvSpPr>
          <p:cNvPr id="6" name="Slide Number Placeholder 5">
            <a:extLst>
              <a:ext uri="{FF2B5EF4-FFF2-40B4-BE49-F238E27FC236}">
                <a16:creationId xmlns:a16="http://schemas.microsoft.com/office/drawing/2014/main" id="{E26F3503-9B94-1E9A-B1D3-9F5AE6C4B07A}"/>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16</a:t>
            </a:fld>
            <a:endParaRPr lang="en-US" dirty="0"/>
          </a:p>
        </p:txBody>
      </p:sp>
    </p:spTree>
    <p:extLst>
      <p:ext uri="{BB962C8B-B14F-4D97-AF65-F5344CB8AC3E}">
        <p14:creationId xmlns:p14="http://schemas.microsoft.com/office/powerpoint/2010/main" val="154680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3240CCB-D3EC-9CA0-4708-95FC9F67AC57}"/>
              </a:ext>
            </a:extLst>
          </p:cNvPr>
          <p:cNvSpPr>
            <a:spLocks noGrp="1"/>
          </p:cNvSpPr>
          <p:nvPr>
            <p:ph type="title"/>
          </p:nvPr>
        </p:nvSpPr>
        <p:spPr/>
        <p:txBody>
          <a:bodyPr/>
          <a:lstStyle/>
          <a:p>
            <a:r>
              <a:rPr lang="en-US" dirty="0"/>
              <a:t>Consider how long your retirement will last</a:t>
            </a:r>
          </a:p>
        </p:txBody>
      </p:sp>
      <p:sp>
        <p:nvSpPr>
          <p:cNvPr id="6" name="Text Placeholder 7">
            <a:extLst>
              <a:ext uri="{FF2B5EF4-FFF2-40B4-BE49-F238E27FC236}">
                <a16:creationId xmlns:a16="http://schemas.microsoft.com/office/drawing/2014/main" id="{6A8CFE11-3D8C-27A0-40B8-F23A7F176D9B}"/>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10" name="Text Placeholder 9">
            <a:extLst>
              <a:ext uri="{FF2B5EF4-FFF2-40B4-BE49-F238E27FC236}">
                <a16:creationId xmlns:a16="http://schemas.microsoft.com/office/drawing/2014/main" id="{669074E6-3ED7-DC24-F978-BA700A872050}"/>
              </a:ext>
            </a:extLst>
          </p:cNvPr>
          <p:cNvSpPr>
            <a:spLocks noGrp="1"/>
          </p:cNvSpPr>
          <p:nvPr>
            <p:ph type="body" sz="quarter" idx="12"/>
          </p:nvPr>
        </p:nvSpPr>
        <p:spPr/>
        <p:txBody>
          <a:bodyPr/>
          <a:lstStyle/>
          <a:p>
            <a:r>
              <a:rPr lang="en-US" dirty="0"/>
              <a:t>Longevity plays a key role in determining which option may be best. </a:t>
            </a:r>
          </a:p>
        </p:txBody>
      </p:sp>
      <p:sp>
        <p:nvSpPr>
          <p:cNvPr id="20" name="Text Placeholder 19">
            <a:extLst>
              <a:ext uri="{FF2B5EF4-FFF2-40B4-BE49-F238E27FC236}">
                <a16:creationId xmlns:a16="http://schemas.microsoft.com/office/drawing/2014/main" id="{CDB11195-824F-A1E2-D8A5-2B0D5F5294B6}"/>
              </a:ext>
            </a:extLst>
          </p:cNvPr>
          <p:cNvSpPr>
            <a:spLocks noGrp="1"/>
          </p:cNvSpPr>
          <p:nvPr>
            <p:ph type="body" sz="quarter" idx="17"/>
          </p:nvPr>
        </p:nvSpPr>
        <p:spPr>
          <a:xfrm>
            <a:off x="1223799" y="1949365"/>
            <a:ext cx="7607300" cy="397133"/>
          </a:xfrm>
        </p:spPr>
        <p:txBody>
          <a:bodyPr/>
          <a:lstStyle/>
          <a:p>
            <a:r>
              <a:rPr lang="en-US" dirty="0"/>
              <a:t>Total benefits by age and start time</a:t>
            </a:r>
          </a:p>
        </p:txBody>
      </p:sp>
      <p:graphicFrame>
        <p:nvGraphicFramePr>
          <p:cNvPr id="21" name="Table 21">
            <a:extLst>
              <a:ext uri="{FF2B5EF4-FFF2-40B4-BE49-F238E27FC236}">
                <a16:creationId xmlns:a16="http://schemas.microsoft.com/office/drawing/2014/main" id="{47C01B16-132E-9178-20E2-DBB04DA876B4}"/>
              </a:ext>
            </a:extLst>
          </p:cNvPr>
          <p:cNvGraphicFramePr>
            <a:graphicFrameLocks noGrp="1"/>
          </p:cNvGraphicFramePr>
          <p:nvPr>
            <p:ph type="tbl" sz="quarter" idx="16"/>
            <p:extLst>
              <p:ext uri="{D42A27DB-BD31-4B8C-83A1-F6EECF244321}">
                <p14:modId xmlns:p14="http://schemas.microsoft.com/office/powerpoint/2010/main" val="283562573"/>
              </p:ext>
            </p:extLst>
          </p:nvPr>
        </p:nvGraphicFramePr>
        <p:xfrm>
          <a:off x="1281067" y="2358579"/>
          <a:ext cx="9999661" cy="3040659"/>
        </p:xfrm>
        <a:graphic>
          <a:graphicData uri="http://schemas.openxmlformats.org/drawingml/2006/table">
            <a:tbl>
              <a:tblPr firstRow="1" bandRow="1">
                <a:tableStyleId>{5C22544A-7EE6-4342-B048-85BDC9FD1C3A}</a:tableStyleId>
              </a:tblPr>
              <a:tblGrid>
                <a:gridCol w="968838">
                  <a:extLst>
                    <a:ext uri="{9D8B030D-6E8A-4147-A177-3AD203B41FA5}">
                      <a16:colId xmlns:a16="http://schemas.microsoft.com/office/drawing/2014/main" val="3968925730"/>
                    </a:ext>
                  </a:extLst>
                </a:gridCol>
                <a:gridCol w="2562727">
                  <a:extLst>
                    <a:ext uri="{9D8B030D-6E8A-4147-A177-3AD203B41FA5}">
                      <a16:colId xmlns:a16="http://schemas.microsoft.com/office/drawing/2014/main" val="593128117"/>
                    </a:ext>
                  </a:extLst>
                </a:gridCol>
                <a:gridCol w="3234048">
                  <a:extLst>
                    <a:ext uri="{9D8B030D-6E8A-4147-A177-3AD203B41FA5}">
                      <a16:colId xmlns:a16="http://schemas.microsoft.com/office/drawing/2014/main" val="2922774140"/>
                    </a:ext>
                  </a:extLst>
                </a:gridCol>
                <a:gridCol w="3234048">
                  <a:extLst>
                    <a:ext uri="{9D8B030D-6E8A-4147-A177-3AD203B41FA5}">
                      <a16:colId xmlns:a16="http://schemas.microsoft.com/office/drawing/2014/main" val="4044932558"/>
                    </a:ext>
                  </a:extLst>
                </a:gridCol>
              </a:tblGrid>
              <a:tr h="444779">
                <a:tc>
                  <a:txBody>
                    <a:bodyPr/>
                    <a:lstStyle/>
                    <a:p>
                      <a:pPr algn="ctr"/>
                      <a:r>
                        <a:rPr lang="en-US" sz="1600" dirty="0">
                          <a:solidFill>
                            <a:schemeClr val="bg1"/>
                          </a:solidFill>
                          <a:latin typeface="Arial" panose="020B0604020202020204" pitchFamily="34" charset="0"/>
                          <a:cs typeface="Arial" panose="020B0604020202020204" pitchFamily="34" charset="0"/>
                        </a:rPr>
                        <a:t>Age</a:t>
                      </a:r>
                    </a:p>
                  </a:txBody>
                  <a:tcPr anchor="ctr">
                    <a:solidFill>
                      <a:schemeClr val="tx2"/>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Begin at age 62</a:t>
                      </a:r>
                    </a:p>
                  </a:txBody>
                  <a:tcPr anchor="ctr">
                    <a:solidFill>
                      <a:schemeClr val="tx2"/>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Begin at FRA of 67</a:t>
                      </a:r>
                    </a:p>
                  </a:txBody>
                  <a:tcPr anchor="ctr">
                    <a:solidFill>
                      <a:schemeClr val="tx2"/>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Begin at age 70</a:t>
                      </a:r>
                    </a:p>
                  </a:txBody>
                  <a:tcPr anchor="ctr">
                    <a:solidFill>
                      <a:schemeClr val="tx2"/>
                    </a:solidFill>
                  </a:tcPr>
                </a:tc>
                <a:extLst>
                  <a:ext uri="{0D108BD9-81ED-4DB2-BD59-A6C34878D82A}">
                    <a16:rowId xmlns:a16="http://schemas.microsoft.com/office/drawing/2014/main" val="58127480"/>
                  </a:ext>
                </a:extLst>
              </a:tr>
              <a:tr h="370840">
                <a:tc>
                  <a:txBody>
                    <a:bodyPr/>
                    <a:lstStyle/>
                    <a:p>
                      <a:pPr algn="ctr"/>
                      <a:r>
                        <a:rPr lang="en-US" sz="1600" b="1" dirty="0">
                          <a:solidFill>
                            <a:srgbClr val="000000"/>
                          </a:solidFill>
                          <a:latin typeface="Arial" panose="020B0604020202020204" pitchFamily="34" charset="0"/>
                          <a:cs typeface="Arial" panose="020B0604020202020204" pitchFamily="34" charset="0"/>
                        </a:rPr>
                        <a:t>62</a:t>
                      </a:r>
                    </a:p>
                  </a:txBody>
                  <a:tcPr marT="0" marB="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$8,400</a:t>
                      </a:r>
                    </a:p>
                  </a:txBody>
                  <a:tcPr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$0</a:t>
                      </a:r>
                    </a:p>
                  </a:txBody>
                  <a:tcPr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$0</a:t>
                      </a:r>
                    </a:p>
                  </a:txBody>
                  <a:tcPr marT="0" marB="0"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557043356"/>
                  </a:ext>
                </a:extLst>
              </a:tr>
              <a:tr h="370840">
                <a:tc>
                  <a:txBody>
                    <a:bodyPr/>
                    <a:lstStyle/>
                    <a:p>
                      <a:pPr algn="ctr"/>
                      <a:r>
                        <a:rPr lang="en-US" sz="1600" b="1" dirty="0">
                          <a:solidFill>
                            <a:srgbClr val="000000"/>
                          </a:solidFill>
                          <a:latin typeface="Arial" panose="020B0604020202020204" pitchFamily="34" charset="0"/>
                          <a:cs typeface="Arial" panose="020B0604020202020204" pitchFamily="34" charset="0"/>
                        </a:rPr>
                        <a:t>67</a:t>
                      </a:r>
                    </a:p>
                  </a:txBody>
                  <a:tcPr marT="0" marB="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$50,400</a:t>
                      </a:r>
                    </a:p>
                  </a:txBody>
                  <a:tcPr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$12,000</a:t>
                      </a:r>
                    </a:p>
                  </a:txBody>
                  <a:tcPr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$0</a:t>
                      </a:r>
                    </a:p>
                  </a:txBody>
                  <a:tcPr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56163617"/>
                  </a:ext>
                </a:extLst>
              </a:tr>
              <a:tr h="370840">
                <a:tc>
                  <a:txBody>
                    <a:bodyPr/>
                    <a:lstStyle/>
                    <a:p>
                      <a:pPr algn="ctr"/>
                      <a:r>
                        <a:rPr lang="en-US" sz="1600" b="1" dirty="0">
                          <a:solidFill>
                            <a:srgbClr val="000000"/>
                          </a:solidFill>
                          <a:latin typeface="Arial" panose="020B0604020202020204" pitchFamily="34" charset="0"/>
                          <a:cs typeface="Arial" panose="020B0604020202020204" pitchFamily="34" charset="0"/>
                        </a:rPr>
                        <a:t>70</a:t>
                      </a:r>
                    </a:p>
                  </a:txBody>
                  <a:tcPr marT="0" marB="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$75,600</a:t>
                      </a:r>
                    </a:p>
                  </a:txBody>
                  <a:tcPr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$48,000</a:t>
                      </a:r>
                    </a:p>
                  </a:txBody>
                  <a:tcPr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$14,880</a:t>
                      </a:r>
                    </a:p>
                  </a:txBody>
                  <a:tcPr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09612157"/>
                  </a:ext>
                </a:extLst>
              </a:tr>
              <a:tr h="370840">
                <a:tc>
                  <a:txBody>
                    <a:bodyPr/>
                    <a:lstStyle/>
                    <a:p>
                      <a:pPr algn="ctr"/>
                      <a:r>
                        <a:rPr lang="en-US" sz="1600" b="1" dirty="0">
                          <a:solidFill>
                            <a:srgbClr val="000000"/>
                          </a:solidFill>
                          <a:latin typeface="Arial" panose="020B0604020202020204" pitchFamily="34" charset="0"/>
                          <a:cs typeface="Arial" panose="020B0604020202020204" pitchFamily="34" charset="0"/>
                        </a:rPr>
                        <a:t>75</a:t>
                      </a:r>
                    </a:p>
                  </a:txBody>
                  <a:tcPr marT="0" marB="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$117,600</a:t>
                      </a:r>
                    </a:p>
                  </a:txBody>
                  <a:tcPr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$108,000</a:t>
                      </a:r>
                    </a:p>
                  </a:txBody>
                  <a:tcPr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$89,280</a:t>
                      </a:r>
                    </a:p>
                  </a:txBody>
                  <a:tcPr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114228378"/>
                  </a:ext>
                </a:extLst>
              </a:tr>
              <a:tr h="370840">
                <a:tc>
                  <a:txBody>
                    <a:bodyPr/>
                    <a:lstStyle/>
                    <a:p>
                      <a:pPr algn="ctr"/>
                      <a:r>
                        <a:rPr lang="en-US" sz="1600" b="1" dirty="0">
                          <a:solidFill>
                            <a:srgbClr val="000000"/>
                          </a:solidFill>
                          <a:latin typeface="Arial" panose="020B0604020202020204" pitchFamily="34" charset="0"/>
                          <a:cs typeface="Arial" panose="020B0604020202020204" pitchFamily="34" charset="0"/>
                        </a:rPr>
                        <a:t>78</a:t>
                      </a:r>
                    </a:p>
                  </a:txBody>
                  <a:tcPr marT="0" marB="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$142,800</a:t>
                      </a:r>
                    </a:p>
                  </a:txBody>
                  <a:tcPr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r"/>
                      <a:r>
                        <a:rPr lang="en-US" sz="1600" b="1" dirty="0">
                          <a:solidFill>
                            <a:srgbClr val="000000"/>
                          </a:solidFill>
                          <a:latin typeface="Arial" panose="020B0604020202020204" pitchFamily="34" charset="0"/>
                          <a:cs typeface="Arial" panose="020B0604020202020204" pitchFamily="34" charset="0"/>
                        </a:rPr>
                        <a:t>$144,000 </a:t>
                      </a:r>
                      <a:r>
                        <a:rPr lang="en-US" sz="1400" b="1" dirty="0">
                          <a:solidFill>
                            <a:srgbClr val="000000"/>
                          </a:solidFill>
                          <a:latin typeface="Arial" panose="020B0604020202020204" pitchFamily="34" charset="0"/>
                          <a:cs typeface="Arial" panose="020B0604020202020204" pitchFamily="34" charset="0"/>
                        </a:rPr>
                        <a:t>Breakeven</a:t>
                      </a:r>
                    </a:p>
                  </a:txBody>
                  <a:tcPr marR="23774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$133,920</a:t>
                      </a:r>
                    </a:p>
                  </a:txBody>
                  <a:tcPr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990272"/>
                  </a:ext>
                </a:extLst>
              </a:tr>
              <a:tr h="370840">
                <a:tc>
                  <a:txBody>
                    <a:bodyPr/>
                    <a:lstStyle/>
                    <a:p>
                      <a:pPr algn="ctr"/>
                      <a:r>
                        <a:rPr lang="en-US" sz="1600" b="1" dirty="0">
                          <a:solidFill>
                            <a:srgbClr val="000000"/>
                          </a:solidFill>
                          <a:latin typeface="Arial" panose="020B0604020202020204" pitchFamily="34" charset="0"/>
                          <a:cs typeface="Arial" panose="020B0604020202020204" pitchFamily="34" charset="0"/>
                        </a:rPr>
                        <a:t>80</a:t>
                      </a:r>
                    </a:p>
                  </a:txBody>
                  <a:tcPr marT="0" marB="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$159,600</a:t>
                      </a:r>
                    </a:p>
                  </a:txBody>
                  <a:tcPr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$168,000</a:t>
                      </a:r>
                    </a:p>
                  </a:txBody>
                  <a:tcPr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$163,680</a:t>
                      </a:r>
                    </a:p>
                  </a:txBody>
                  <a:tcPr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29960641"/>
                  </a:ext>
                </a:extLst>
              </a:tr>
              <a:tr h="370840">
                <a:tc>
                  <a:txBody>
                    <a:bodyPr/>
                    <a:lstStyle/>
                    <a:p>
                      <a:pPr algn="ctr"/>
                      <a:r>
                        <a:rPr lang="en-US" sz="1600" b="1" dirty="0">
                          <a:solidFill>
                            <a:srgbClr val="000000"/>
                          </a:solidFill>
                          <a:latin typeface="Arial" panose="020B0604020202020204" pitchFamily="34" charset="0"/>
                          <a:cs typeface="Arial" panose="020B0604020202020204" pitchFamily="34" charset="0"/>
                        </a:rPr>
                        <a:t>82</a:t>
                      </a:r>
                    </a:p>
                  </a:txBody>
                  <a:tcPr marT="0" marB="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$176,400</a:t>
                      </a:r>
                    </a:p>
                  </a:txBody>
                  <a:tcPr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$192,000</a:t>
                      </a:r>
                    </a:p>
                  </a:txBody>
                  <a:tcPr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r"/>
                      <a:r>
                        <a:rPr lang="en-US" sz="1600" b="1" dirty="0">
                          <a:solidFill>
                            <a:srgbClr val="000000"/>
                          </a:solidFill>
                          <a:latin typeface="Arial" panose="020B0604020202020204" pitchFamily="34" charset="0"/>
                          <a:cs typeface="Arial" panose="020B0604020202020204" pitchFamily="34" charset="0"/>
                        </a:rPr>
                        <a:t>$193,440 </a:t>
                      </a:r>
                      <a:r>
                        <a:rPr lang="en-US" sz="1400" b="1" dirty="0">
                          <a:solidFill>
                            <a:srgbClr val="000000"/>
                          </a:solidFill>
                          <a:latin typeface="Arial" panose="020B0604020202020204" pitchFamily="34" charset="0"/>
                          <a:cs typeface="Arial" panose="020B0604020202020204" pitchFamily="34" charset="0"/>
                        </a:rPr>
                        <a:t>breakeven</a:t>
                      </a:r>
                    </a:p>
                  </a:txBody>
                  <a:tcPr marR="265176"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621380631"/>
                  </a:ext>
                </a:extLst>
              </a:tr>
            </a:tbl>
          </a:graphicData>
        </a:graphic>
      </p:graphicFrame>
      <p:sp>
        <p:nvSpPr>
          <p:cNvPr id="29" name="Rounded Rectangle 28">
            <a:extLst>
              <a:ext uri="{FF2B5EF4-FFF2-40B4-BE49-F238E27FC236}">
                <a16:creationId xmlns:a16="http://schemas.microsoft.com/office/drawing/2014/main" id="{300BDE82-20A5-56CB-F879-0E7AED7C12B9}"/>
              </a:ext>
              <a:ext uri="{C183D7F6-B498-43B3-948B-1728B52AA6E4}">
                <adec:decorative xmlns:adec="http://schemas.microsoft.com/office/drawing/2017/decorative" val="0"/>
              </a:ext>
            </a:extLst>
          </p:cNvPr>
          <p:cNvSpPr/>
          <p:nvPr/>
        </p:nvSpPr>
        <p:spPr>
          <a:xfrm>
            <a:off x="6894093" y="4291347"/>
            <a:ext cx="1143000" cy="369370"/>
          </a:xfrm>
          <a:prstGeom prst="roundRect">
            <a:avLst>
              <a:gd name="adj" fmla="val 28055"/>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Breakeven</a:t>
            </a:r>
          </a:p>
        </p:txBody>
      </p:sp>
      <p:sp>
        <p:nvSpPr>
          <p:cNvPr id="2" name="Rounded Rectangle 1">
            <a:extLst>
              <a:ext uri="{FF2B5EF4-FFF2-40B4-BE49-F238E27FC236}">
                <a16:creationId xmlns:a16="http://schemas.microsoft.com/office/drawing/2014/main" id="{7B5924B0-274A-EDD8-3CBD-CF153D0138C2}"/>
              </a:ext>
              <a:ext uri="{C183D7F6-B498-43B3-948B-1728B52AA6E4}">
                <adec:decorative xmlns:adec="http://schemas.microsoft.com/office/drawing/2017/decorative" val="0"/>
              </a:ext>
            </a:extLst>
          </p:cNvPr>
          <p:cNvSpPr/>
          <p:nvPr/>
        </p:nvSpPr>
        <p:spPr>
          <a:xfrm>
            <a:off x="10137728" y="5034140"/>
            <a:ext cx="1161288" cy="369370"/>
          </a:xfrm>
          <a:prstGeom prst="roundRect">
            <a:avLst>
              <a:gd name="adj" fmla="val 28055"/>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Breakeven</a:t>
            </a:r>
          </a:p>
        </p:txBody>
      </p:sp>
      <p:sp>
        <p:nvSpPr>
          <p:cNvPr id="25" name="Text Placeholder 6">
            <a:extLst>
              <a:ext uri="{FF2B5EF4-FFF2-40B4-BE49-F238E27FC236}">
                <a16:creationId xmlns:a16="http://schemas.microsoft.com/office/drawing/2014/main" id="{B52B7035-49B6-9731-D87A-2FBC73C109C5}"/>
              </a:ext>
            </a:extLst>
          </p:cNvPr>
          <p:cNvSpPr txBox="1">
            <a:spLocks/>
          </p:cNvSpPr>
          <p:nvPr/>
        </p:nvSpPr>
        <p:spPr>
          <a:xfrm>
            <a:off x="862846" y="5527765"/>
            <a:ext cx="10711533" cy="397132"/>
          </a:xfrm>
          <a:prstGeom prst="rect">
            <a:avLst/>
          </a:prstGeom>
        </p:spPr>
        <p:txBody>
          <a:bodyPr/>
          <a:lstStyle>
            <a:lvl1pPr marL="228600" indent="-228600" algn="l" defTabSz="914400" rtl="0" eaLnBrk="1" latinLnBrk="0" hangingPunct="1">
              <a:lnSpc>
                <a:spcPct val="100000"/>
              </a:lnSpc>
              <a:spcBef>
                <a:spcPts val="1000"/>
              </a:spcBef>
              <a:spcAft>
                <a:spcPts val="600"/>
              </a:spcAft>
              <a:buSzPct val="80000"/>
              <a:buFontTx/>
              <a:buBlip>
                <a:blip r:embed="rId3">
                  <a:extLst>
                    <a:ext uri="{96DAC541-7B7A-43D3-8B79-37D633B846F1}">
                      <asvg:svgBlip xmlns:asvg="http://schemas.microsoft.com/office/drawing/2016/SVG/main" r:embed="rId4"/>
                    </a:ext>
                  </a:extLst>
                </a:blip>
              </a:buBlip>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SzPct val="80000"/>
              <a:buFontTx/>
              <a:buBlip>
                <a:blip r:embed="rId3">
                  <a:extLst>
                    <a:ext uri="{96DAC541-7B7A-43D3-8B79-37D633B846F1}">
                      <asvg:svgBlip xmlns:asvg="http://schemas.microsoft.com/office/drawing/2016/SVG/main" r:embed="rId4"/>
                    </a:ext>
                  </a:extLst>
                </a:blip>
              </a:buBlip>
              <a:defRPr sz="2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tx2"/>
                </a:solidFill>
              </a:rPr>
              <a:t>Key consideration: </a:t>
            </a:r>
            <a:r>
              <a:rPr lang="en-US" sz="1600" b="0" dirty="0">
                <a:solidFill>
                  <a:schemeClr val="tx2"/>
                </a:solidFill>
              </a:rPr>
              <a:t>Investors who expect a shorter retirement may want to claim earlier, even with reduced benefits</a:t>
            </a:r>
            <a:endParaRPr lang="en-US" sz="1600" dirty="0">
              <a:solidFill>
                <a:schemeClr val="tx2"/>
              </a:solidFill>
            </a:endParaRPr>
          </a:p>
        </p:txBody>
      </p:sp>
      <p:sp>
        <p:nvSpPr>
          <p:cNvPr id="18" name="Text Placeholder 17">
            <a:extLst>
              <a:ext uri="{FF2B5EF4-FFF2-40B4-BE49-F238E27FC236}">
                <a16:creationId xmlns:a16="http://schemas.microsoft.com/office/drawing/2014/main" id="{B9F2C595-CC1C-AE94-FA75-C216A0752CE6}"/>
              </a:ext>
            </a:extLst>
          </p:cNvPr>
          <p:cNvSpPr>
            <a:spLocks noGrp="1"/>
          </p:cNvSpPr>
          <p:nvPr>
            <p:ph type="body" sz="quarter" idx="10"/>
          </p:nvPr>
        </p:nvSpPr>
        <p:spPr/>
        <p:txBody>
          <a:bodyPr/>
          <a:lstStyle/>
          <a:p>
            <a:r>
              <a:rPr lang="en-US" sz="1100" dirty="0"/>
              <a:t>Note: Decision making with regard to the election of Social Security benefits and any retirement planning should only be undertaken with consultation with your personal tax or legal advisor. </a:t>
            </a:r>
          </a:p>
        </p:txBody>
      </p:sp>
      <p:sp>
        <p:nvSpPr>
          <p:cNvPr id="4" name="Slide Number Placeholder 3">
            <a:extLst>
              <a:ext uri="{FF2B5EF4-FFF2-40B4-BE49-F238E27FC236}">
                <a16:creationId xmlns:a16="http://schemas.microsoft.com/office/drawing/2014/main" id="{642BE477-752E-85A2-9708-B71DA6734613}"/>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17</a:t>
            </a:fld>
            <a:endParaRPr lang="en-US" dirty="0"/>
          </a:p>
        </p:txBody>
      </p:sp>
    </p:spTree>
    <p:extLst>
      <p:ext uri="{BB962C8B-B14F-4D97-AF65-F5344CB8AC3E}">
        <p14:creationId xmlns:p14="http://schemas.microsoft.com/office/powerpoint/2010/main" val="2299411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3240CCB-D3EC-9CA0-4708-95FC9F67AC57}"/>
              </a:ext>
            </a:extLst>
          </p:cNvPr>
          <p:cNvSpPr>
            <a:spLocks noGrp="1"/>
          </p:cNvSpPr>
          <p:nvPr>
            <p:ph type="title"/>
          </p:nvPr>
        </p:nvSpPr>
        <p:spPr/>
        <p:txBody>
          <a:bodyPr/>
          <a:lstStyle/>
          <a:p>
            <a:r>
              <a:rPr lang="en-US" dirty="0"/>
              <a:t>Determine if you will continue working</a:t>
            </a:r>
          </a:p>
        </p:txBody>
      </p:sp>
      <p:sp>
        <p:nvSpPr>
          <p:cNvPr id="7" name="Text Placeholder 7">
            <a:extLst>
              <a:ext uri="{FF2B5EF4-FFF2-40B4-BE49-F238E27FC236}">
                <a16:creationId xmlns:a16="http://schemas.microsoft.com/office/drawing/2014/main" id="{2B4A11B0-57C4-B62B-B966-C59FE974F01C}"/>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3" name="Text Placeholder 2">
            <a:extLst>
              <a:ext uri="{FF2B5EF4-FFF2-40B4-BE49-F238E27FC236}">
                <a16:creationId xmlns:a16="http://schemas.microsoft.com/office/drawing/2014/main" id="{E915B122-B077-ED2F-4808-96C53E73C4B5}"/>
              </a:ext>
            </a:extLst>
          </p:cNvPr>
          <p:cNvSpPr>
            <a:spLocks noGrp="1"/>
          </p:cNvSpPr>
          <p:nvPr>
            <p:ph type="body" sz="quarter" idx="12"/>
          </p:nvPr>
        </p:nvSpPr>
        <p:spPr>
          <a:xfrm>
            <a:off x="854821" y="1650803"/>
            <a:ext cx="9913442" cy="397132"/>
          </a:xfrm>
        </p:spPr>
        <p:txBody>
          <a:bodyPr/>
          <a:lstStyle/>
          <a:p>
            <a:r>
              <a:rPr lang="en-US" b="0" dirty="0">
                <a:solidFill>
                  <a:srgbClr val="000000"/>
                </a:solidFill>
              </a:rPr>
              <a:t>If you work and take benefits prior to your Full Retirement Age (FRA), some of your benefits may be withheld.</a:t>
            </a:r>
          </a:p>
        </p:txBody>
      </p:sp>
      <p:graphicFrame>
        <p:nvGraphicFramePr>
          <p:cNvPr id="21" name="Table 21">
            <a:extLst>
              <a:ext uri="{FF2B5EF4-FFF2-40B4-BE49-F238E27FC236}">
                <a16:creationId xmlns:a16="http://schemas.microsoft.com/office/drawing/2014/main" id="{47C01B16-132E-9178-20E2-DBB04DA876B4}"/>
              </a:ext>
            </a:extLst>
          </p:cNvPr>
          <p:cNvGraphicFramePr>
            <a:graphicFrameLocks noGrp="1"/>
          </p:cNvGraphicFramePr>
          <p:nvPr>
            <p:ph type="tbl" sz="quarter" idx="16"/>
            <p:extLst>
              <p:ext uri="{D42A27DB-BD31-4B8C-83A1-F6EECF244321}">
                <p14:modId xmlns:p14="http://schemas.microsoft.com/office/powerpoint/2010/main" val="343519414"/>
              </p:ext>
            </p:extLst>
          </p:nvPr>
        </p:nvGraphicFramePr>
        <p:xfrm>
          <a:off x="1281067" y="2563115"/>
          <a:ext cx="9030823" cy="1531899"/>
        </p:xfrm>
        <a:graphic>
          <a:graphicData uri="http://schemas.openxmlformats.org/drawingml/2006/table">
            <a:tbl>
              <a:tblPr firstRow="1" bandRow="1">
                <a:tableStyleId>{5C22544A-7EE6-4342-B048-85BDC9FD1C3A}</a:tableStyleId>
              </a:tblPr>
              <a:tblGrid>
                <a:gridCol w="2665291">
                  <a:extLst>
                    <a:ext uri="{9D8B030D-6E8A-4147-A177-3AD203B41FA5}">
                      <a16:colId xmlns:a16="http://schemas.microsoft.com/office/drawing/2014/main" val="593128117"/>
                    </a:ext>
                  </a:extLst>
                </a:gridCol>
                <a:gridCol w="2382253">
                  <a:extLst>
                    <a:ext uri="{9D8B030D-6E8A-4147-A177-3AD203B41FA5}">
                      <a16:colId xmlns:a16="http://schemas.microsoft.com/office/drawing/2014/main" val="2922774140"/>
                    </a:ext>
                  </a:extLst>
                </a:gridCol>
                <a:gridCol w="3983279">
                  <a:extLst>
                    <a:ext uri="{9D8B030D-6E8A-4147-A177-3AD203B41FA5}">
                      <a16:colId xmlns:a16="http://schemas.microsoft.com/office/drawing/2014/main" val="4044932558"/>
                    </a:ext>
                  </a:extLst>
                </a:gridCol>
              </a:tblGrid>
              <a:tr h="673379">
                <a:tc>
                  <a:txBody>
                    <a:bodyPr/>
                    <a:lstStyle/>
                    <a:p>
                      <a:pPr algn="ctr"/>
                      <a:r>
                        <a:rPr lang="en-US" sz="1600" dirty="0">
                          <a:solidFill>
                            <a:schemeClr val="bg1"/>
                          </a:solidFill>
                          <a:latin typeface="Arial" panose="020B0604020202020204" pitchFamily="34" charset="0"/>
                          <a:cs typeface="Arial" panose="020B0604020202020204" pitchFamily="34" charset="0"/>
                        </a:rPr>
                        <a:t>Benefits are reduced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$1 for every</a:t>
                      </a:r>
                    </a:p>
                  </a:txBody>
                  <a:tcPr anchor="ctr">
                    <a:lnB w="6350" cap="flat" cmpd="sng" algn="ctr">
                      <a:solidFill>
                        <a:schemeClr val="tx2"/>
                      </a:solidFill>
                      <a:prstDash val="solid"/>
                      <a:round/>
                      <a:headEnd type="none" w="med" len="med"/>
                      <a:tailEnd type="none" w="med" len="med"/>
                    </a:lnB>
                    <a:solidFill>
                      <a:schemeClr val="tx2"/>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Earned over</a:t>
                      </a:r>
                    </a:p>
                  </a:txBody>
                  <a:tcPr anchor="ctr">
                    <a:lnR w="3175" cap="flat" cmpd="sng" algn="ctr">
                      <a:solidFill>
                        <a:schemeClr val="accent3"/>
                      </a:solidFill>
                      <a:prstDash val="solid"/>
                      <a:round/>
                      <a:headEnd type="none" w="med" len="med"/>
                      <a:tailEnd type="none" w="med" len="med"/>
                    </a:lnR>
                    <a:lnB w="6350" cap="flat" cmpd="sng" algn="ctr">
                      <a:solidFill>
                        <a:schemeClr val="accent3"/>
                      </a:solidFill>
                      <a:prstDash val="solid"/>
                      <a:round/>
                      <a:headEnd type="none" w="med" len="med"/>
                      <a:tailEnd type="none" w="med" len="med"/>
                    </a:lnB>
                    <a:solidFill>
                      <a:srgbClr val="4CD6BB"/>
                    </a:solidFill>
                  </a:tcPr>
                </a:tc>
                <a:tc>
                  <a:txBody>
                    <a:bodyPr/>
                    <a:lstStyle/>
                    <a:p>
                      <a:pPr algn="ctr"/>
                      <a:endParaRPr lang="en-US" sz="1600" dirty="0">
                        <a:solidFill>
                          <a:schemeClr val="bg1"/>
                        </a:solidFill>
                        <a:latin typeface="Arial" panose="020B0604020202020204" pitchFamily="34" charset="0"/>
                        <a:cs typeface="Arial" panose="020B0604020202020204" pitchFamily="34" charset="0"/>
                      </a:endParaRPr>
                    </a:p>
                  </a:txBody>
                  <a:tcPr anchor="ctr">
                    <a:lnL w="3175" cap="flat" cmpd="sng" algn="ctr">
                      <a:solidFill>
                        <a:schemeClr val="accent3"/>
                      </a:solidFill>
                      <a:prstDash val="solid"/>
                      <a:round/>
                      <a:headEnd type="none" w="med" len="med"/>
                      <a:tailEnd type="none" w="med" len="med"/>
                    </a:lnL>
                    <a:lnB w="6350" cap="flat" cmpd="sng" algn="ctr">
                      <a:solidFill>
                        <a:schemeClr val="accent3"/>
                      </a:solidFill>
                      <a:prstDash val="solid"/>
                      <a:round/>
                      <a:headEnd type="none" w="med" len="med"/>
                      <a:tailEnd type="none" w="med" len="med"/>
                    </a:lnB>
                    <a:solidFill>
                      <a:srgbClr val="4CD6BB"/>
                    </a:solidFill>
                  </a:tcPr>
                </a:tc>
                <a:extLst>
                  <a:ext uri="{0D108BD9-81ED-4DB2-BD59-A6C34878D82A}">
                    <a16:rowId xmlns:a16="http://schemas.microsoft.com/office/drawing/2014/main" val="58127480"/>
                  </a:ext>
                </a:extLst>
              </a:tr>
              <a:tr h="370840">
                <a:tc>
                  <a:txBody>
                    <a:bodyPr/>
                    <a:lstStyle/>
                    <a:p>
                      <a:pPr algn="ctr"/>
                      <a:r>
                        <a:rPr lang="en-US" sz="1600" b="1" dirty="0">
                          <a:solidFill>
                            <a:srgbClr val="000000"/>
                          </a:solidFill>
                          <a:latin typeface="Arial" panose="020B0604020202020204" pitchFamily="34" charset="0"/>
                          <a:cs typeface="Arial" panose="020B0604020202020204" pitchFamily="34" charset="0"/>
                        </a:rPr>
                        <a:t>$2</a:t>
                      </a:r>
                    </a:p>
                  </a:txBody>
                  <a:tcPr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$23,400</a:t>
                      </a:r>
                    </a:p>
                  </a:txBody>
                  <a:tcPr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600" dirty="0">
                          <a:solidFill>
                            <a:srgbClr val="000000"/>
                          </a:solidFill>
                          <a:latin typeface="Arial" panose="020B0604020202020204" pitchFamily="34" charset="0"/>
                          <a:cs typeface="Arial" panose="020B0604020202020204" pitchFamily="34" charset="0"/>
                        </a:rPr>
                        <a:t>In calendar years before FRA is reached</a:t>
                      </a:r>
                    </a:p>
                  </a:txBody>
                  <a:tcPr marL="182880" marT="0" marB="0" anchor="ctr">
                    <a:lnL w="6350" cap="flat" cmpd="sng" algn="ctr">
                      <a:solidFill>
                        <a:schemeClr val="tx2"/>
                      </a:solidFill>
                      <a:prstDash val="solid"/>
                      <a:round/>
                      <a:headEnd type="none" w="med" len="med"/>
                      <a:tailEnd type="none" w="med" len="med"/>
                    </a:lnL>
                    <a:lnT w="635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557043356"/>
                  </a:ext>
                </a:extLst>
              </a:tr>
              <a:tr h="370840">
                <a:tc>
                  <a:txBody>
                    <a:bodyPr/>
                    <a:lstStyle/>
                    <a:p>
                      <a:pPr algn="ctr"/>
                      <a:r>
                        <a:rPr lang="en-US" sz="1600" b="1" dirty="0">
                          <a:solidFill>
                            <a:srgbClr val="000000"/>
                          </a:solidFill>
                          <a:latin typeface="Arial" panose="020B0604020202020204" pitchFamily="34" charset="0"/>
                          <a:cs typeface="Arial" panose="020B0604020202020204" pitchFamily="34" charset="0"/>
                        </a:rPr>
                        <a:t>$3</a:t>
                      </a:r>
                    </a:p>
                  </a:txBody>
                  <a:tcPr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$62,160</a:t>
                      </a:r>
                    </a:p>
                  </a:txBody>
                  <a:tcPr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600" dirty="0">
                          <a:solidFill>
                            <a:srgbClr val="000000"/>
                          </a:solidFill>
                          <a:latin typeface="Arial" panose="020B0604020202020204" pitchFamily="34" charset="0"/>
                          <a:cs typeface="Arial" panose="020B0604020202020204" pitchFamily="34" charset="0"/>
                        </a:rPr>
                        <a:t>In the calendar year in which FRA is reached (until the month of FRA)</a:t>
                      </a:r>
                    </a:p>
                  </a:txBody>
                  <a:tcPr marL="182880"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56163617"/>
                  </a:ext>
                </a:extLst>
              </a:tr>
            </a:tbl>
          </a:graphicData>
        </a:graphic>
      </p:graphicFrame>
      <p:sp>
        <p:nvSpPr>
          <p:cNvPr id="6" name="Text Placeholder 17">
            <a:extLst>
              <a:ext uri="{FF2B5EF4-FFF2-40B4-BE49-F238E27FC236}">
                <a16:creationId xmlns:a16="http://schemas.microsoft.com/office/drawing/2014/main" id="{BB798719-2A44-D5FD-C8C5-1D3F9DB6FCC1}"/>
              </a:ext>
            </a:extLst>
          </p:cNvPr>
          <p:cNvSpPr txBox="1">
            <a:spLocks/>
          </p:cNvSpPr>
          <p:nvPr/>
        </p:nvSpPr>
        <p:spPr>
          <a:xfrm>
            <a:off x="1209589" y="3903580"/>
            <a:ext cx="10287000" cy="588962"/>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spcAft>
                <a:spcPts val="600"/>
              </a:spcAft>
              <a:buSzPct val="80000"/>
              <a:buFont typeface="Arial" panose="020B0604020202020204" pitchFamily="34" charset="0"/>
              <a:buNone/>
              <a:defRPr sz="1000" b="0" i="0" kern="1200">
                <a:solidFill>
                  <a:srgbClr val="000000"/>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100000"/>
              </a:lnSpc>
              <a:spcBef>
                <a:spcPts val="500"/>
              </a:spcBef>
              <a:spcAft>
                <a:spcPts val="600"/>
              </a:spcAft>
              <a:buSzPct val="80000"/>
              <a:buFont typeface="Arial" panose="020B0604020202020204" pitchFamily="34" charset="0"/>
              <a:buNone/>
              <a:defRPr sz="1000" b="0" i="0" kern="1200">
                <a:solidFill>
                  <a:srgbClr val="000000"/>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00000"/>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00000"/>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00000"/>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lvl="1" indent="0">
              <a:spcBef>
                <a:spcPct val="0"/>
              </a:spcBef>
              <a:buNone/>
              <a:defRPr/>
            </a:pPr>
            <a:r>
              <a:rPr lang="en-US" altLang="en-US" sz="1000" dirty="0">
                <a:solidFill>
                  <a:srgbClr val="000000"/>
                </a:solidFill>
              </a:rPr>
              <a:t>Note: Earnings limits shown are for 2025. Source: </a:t>
            </a:r>
            <a:r>
              <a:rPr lang="en-US" altLang="en-US" dirty="0">
                <a:hlinkClick r:id="rId3" tooltip="https://www.ssa.gov">
                  <a:extLst>
                    <a:ext uri="{A12FA001-AC4F-418D-AE19-62706E023703}">
                      <ahyp:hlinkClr xmlns:ahyp="http://schemas.microsoft.com/office/drawing/2018/hyperlinkcolor" val="tx"/>
                    </a:ext>
                  </a:extLst>
                </a:hlinkClick>
              </a:rPr>
              <a:t>ssa.gov</a:t>
            </a:r>
            <a:r>
              <a:rPr lang="en-US" altLang="en-US" dirty="0"/>
              <a:t>, </a:t>
            </a:r>
            <a:r>
              <a:rPr lang="en-US" altLang="en-US" sz="1000" dirty="0">
                <a:solidFill>
                  <a:srgbClr val="000000"/>
                </a:solidFill>
              </a:rPr>
              <a:t>"2025 Social Security Fact Sheet." </a:t>
            </a:r>
          </a:p>
        </p:txBody>
      </p:sp>
      <p:sp>
        <p:nvSpPr>
          <p:cNvPr id="25" name="Text Placeholder 6">
            <a:extLst>
              <a:ext uri="{FF2B5EF4-FFF2-40B4-BE49-F238E27FC236}">
                <a16:creationId xmlns:a16="http://schemas.microsoft.com/office/drawing/2014/main" id="{B52B7035-49B6-9731-D87A-2FBC73C109C5}"/>
              </a:ext>
            </a:extLst>
          </p:cNvPr>
          <p:cNvSpPr txBox="1">
            <a:spLocks/>
          </p:cNvSpPr>
          <p:nvPr/>
        </p:nvSpPr>
        <p:spPr>
          <a:xfrm>
            <a:off x="862846" y="5263073"/>
            <a:ext cx="10711533" cy="588962"/>
          </a:xfrm>
          <a:prstGeom prst="rect">
            <a:avLst/>
          </a:prstGeom>
        </p:spPr>
        <p:txBody>
          <a:bodyPr anchor="b"/>
          <a:lstStyle>
            <a:lvl1pPr marL="228600" indent="-228600" algn="l" defTabSz="914400" rtl="0" eaLnBrk="1" latinLnBrk="0" hangingPunct="1">
              <a:lnSpc>
                <a:spcPct val="100000"/>
              </a:lnSpc>
              <a:spcBef>
                <a:spcPts val="1000"/>
              </a:spcBef>
              <a:spcAft>
                <a:spcPts val="600"/>
              </a:spcAft>
              <a:buSzPct val="80000"/>
              <a:buFontTx/>
              <a:buBlip>
                <a:blip r:embed="rId4">
                  <a:extLst>
                    <a:ext uri="{96DAC541-7B7A-43D3-8B79-37D633B846F1}">
                      <asvg:svgBlip xmlns:asvg="http://schemas.microsoft.com/office/drawing/2016/SVG/main" r:embed="rId5"/>
                    </a:ext>
                  </a:extLst>
                </a:blip>
              </a:buBlip>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SzPct val="80000"/>
              <a:buFontTx/>
              <a:buBlip>
                <a:blip r:embed="rId4">
                  <a:extLst>
                    <a:ext uri="{96DAC541-7B7A-43D3-8B79-37D633B846F1}">
                      <asvg:svgBlip xmlns:asvg="http://schemas.microsoft.com/office/drawing/2016/SVG/main" r:embed="rId5"/>
                    </a:ext>
                  </a:extLst>
                </a:blip>
              </a:buBlip>
              <a:defRPr sz="2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chemeClr val="tx2"/>
                </a:solidFill>
              </a:rPr>
              <a:t>Note: </a:t>
            </a:r>
            <a:r>
              <a:rPr lang="en-US" sz="1600" dirty="0">
                <a:solidFill>
                  <a:schemeClr val="tx2"/>
                </a:solidFill>
              </a:rPr>
              <a:t>Any amounts withheld are only temporary. They’re added back to your benefits after you </a:t>
            </a:r>
            <a:br>
              <a:rPr lang="en-US" sz="1600" dirty="0">
                <a:solidFill>
                  <a:schemeClr val="tx2"/>
                </a:solidFill>
              </a:rPr>
            </a:br>
            <a:r>
              <a:rPr lang="en-US" sz="1600" dirty="0">
                <a:solidFill>
                  <a:schemeClr val="tx2"/>
                </a:solidFill>
              </a:rPr>
              <a:t>reach full retirement age, so there’s no penalty for working longer.</a:t>
            </a:r>
          </a:p>
        </p:txBody>
      </p:sp>
      <p:sp>
        <p:nvSpPr>
          <p:cNvPr id="18" name="Text Placeholder 17">
            <a:extLst>
              <a:ext uri="{FF2B5EF4-FFF2-40B4-BE49-F238E27FC236}">
                <a16:creationId xmlns:a16="http://schemas.microsoft.com/office/drawing/2014/main" id="{B9F2C595-CC1C-AE94-FA75-C216A0752CE6}"/>
              </a:ext>
            </a:extLst>
          </p:cNvPr>
          <p:cNvSpPr>
            <a:spLocks noGrp="1"/>
          </p:cNvSpPr>
          <p:nvPr>
            <p:ph type="body" sz="quarter" idx="10"/>
          </p:nvPr>
        </p:nvSpPr>
        <p:spPr/>
        <p:txBody>
          <a:bodyPr/>
          <a:lstStyle/>
          <a:p>
            <a:pPr marL="114300" indent="-114300">
              <a:tabLst>
                <a:tab pos="103188" algn="r"/>
              </a:tabLst>
            </a:pPr>
            <a:r>
              <a:rPr lang="en-US" sz="1100" dirty="0"/>
              <a:t>	Note: Decision making with regard to the election of Social Security benefits and any retirement planning should only be undertaken with consultation with your personal tax or legal advisor. </a:t>
            </a:r>
          </a:p>
        </p:txBody>
      </p:sp>
      <p:sp>
        <p:nvSpPr>
          <p:cNvPr id="4" name="Slide Number Placeholder 3">
            <a:extLst>
              <a:ext uri="{FF2B5EF4-FFF2-40B4-BE49-F238E27FC236}">
                <a16:creationId xmlns:a16="http://schemas.microsoft.com/office/drawing/2014/main" id="{2B7D5DA0-7CA4-9969-2D1D-E2410DC2C309}"/>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18</a:t>
            </a:fld>
            <a:endParaRPr lang="en-US" dirty="0"/>
          </a:p>
        </p:txBody>
      </p:sp>
    </p:spTree>
    <p:extLst>
      <p:ext uri="{BB962C8B-B14F-4D97-AF65-F5344CB8AC3E}">
        <p14:creationId xmlns:p14="http://schemas.microsoft.com/office/powerpoint/2010/main" val="4065986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4365-2E39-2ACC-257C-4C7405BDD22A}"/>
              </a:ext>
            </a:extLst>
          </p:cNvPr>
          <p:cNvSpPr>
            <a:spLocks noGrp="1"/>
          </p:cNvSpPr>
          <p:nvPr>
            <p:ph type="title"/>
          </p:nvPr>
        </p:nvSpPr>
        <p:spPr/>
        <p:txBody>
          <a:bodyPr/>
          <a:lstStyle/>
          <a:p>
            <a:r>
              <a:rPr lang="en-US" dirty="0"/>
              <a:t>Look at the tax consequences</a:t>
            </a:r>
          </a:p>
        </p:txBody>
      </p:sp>
      <p:sp>
        <p:nvSpPr>
          <p:cNvPr id="12" name="Text Placeholder 7">
            <a:extLst>
              <a:ext uri="{FF2B5EF4-FFF2-40B4-BE49-F238E27FC236}">
                <a16:creationId xmlns:a16="http://schemas.microsoft.com/office/drawing/2014/main" id="{2BECDC47-7244-5428-80F2-7C1BDACF542D}"/>
              </a:ext>
              <a:ext uri="{C183D7F6-B498-43B3-948B-1728B52AA6E4}">
                <adec:decorative xmlns:adec="http://schemas.microsoft.com/office/drawing/2017/decorative" val="0"/>
              </a:ext>
            </a:extLst>
          </p:cNvPr>
          <p:cNvSpPr txBox="1">
            <a:spLocks/>
          </p:cNvSpPr>
          <p:nvPr/>
        </p:nvSpPr>
        <p:spPr>
          <a:xfrm>
            <a:off x="6096000" y="3583"/>
            <a:ext cx="5222489" cy="407102"/>
          </a:xfrm>
          <a:prstGeom prst="rect">
            <a:avLst/>
          </a:prstGeom>
        </p:spPr>
        <p:txBody>
          <a:bodyPr vert="horz" lIns="91440" tIns="45720" rIns="91440" bIns="45720" rtlCol="0" anchor="ctr">
            <a:noAutofit/>
          </a:bodyPr>
          <a:lstStyle>
            <a:lvl1pPr marL="0" indent="0" algn="r" defTabSz="914400" rtl="0" eaLnBrk="1" latinLnBrk="0" hangingPunct="1">
              <a:lnSpc>
                <a:spcPct val="100000"/>
              </a:lnSpc>
              <a:spcBef>
                <a:spcPts val="1000"/>
              </a:spcBef>
              <a:spcAft>
                <a:spcPts val="600"/>
              </a:spcAft>
              <a:buSzPct val="80000"/>
              <a:buFont typeface="Arial" panose="020B0604020202020204" pitchFamily="34" charset="0"/>
              <a:buNone/>
              <a:defRPr sz="12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SzPct val="80000"/>
              <a:buFontTx/>
              <a:buBlip>
                <a:blip r:embed="rId3">
                  <a:extLst>
                    <a:ext uri="{96DAC541-7B7A-43D3-8B79-37D633B846F1}">
                      <asvg:svgBlip xmlns:asvg="http://schemas.microsoft.com/office/drawing/2016/SVG/main" r:embed="rId4"/>
                    </a:ext>
                  </a:extLst>
                </a:blip>
              </a:buBlip>
              <a:defRPr sz="2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SOCIAL SECURITY</a:t>
            </a:r>
            <a:r>
              <a:rPr lang="en-US" dirty="0"/>
              <a:t> ACTION PLANNER</a:t>
            </a:r>
          </a:p>
        </p:txBody>
      </p:sp>
      <p:sp>
        <p:nvSpPr>
          <p:cNvPr id="3" name="Content Placeholder 2">
            <a:extLst>
              <a:ext uri="{FF2B5EF4-FFF2-40B4-BE49-F238E27FC236}">
                <a16:creationId xmlns:a16="http://schemas.microsoft.com/office/drawing/2014/main" id="{FB0E82C3-24CB-F0C9-FF98-6D396F1025BB}"/>
              </a:ext>
            </a:extLst>
          </p:cNvPr>
          <p:cNvSpPr>
            <a:spLocks noGrp="1"/>
          </p:cNvSpPr>
          <p:nvPr>
            <p:ph idx="1"/>
          </p:nvPr>
        </p:nvSpPr>
        <p:spPr>
          <a:xfrm>
            <a:off x="856349" y="1612690"/>
            <a:ext cx="10383151" cy="745497"/>
          </a:xfrm>
        </p:spPr>
        <p:txBody>
          <a:bodyPr/>
          <a:lstStyle/>
          <a:p>
            <a:r>
              <a:rPr lang="en-US" sz="2000" dirty="0"/>
              <a:t>Depending on how much you earn, you could pay tax on up to 85% of your Social </a:t>
            </a:r>
            <a:br>
              <a:rPr lang="en-US" sz="2000" dirty="0"/>
            </a:br>
            <a:r>
              <a:rPr lang="en-US" sz="2000" dirty="0"/>
              <a:t>Security benefits</a:t>
            </a:r>
          </a:p>
        </p:txBody>
      </p:sp>
      <p:sp>
        <p:nvSpPr>
          <p:cNvPr id="4" name="TextBox 3">
            <a:extLst>
              <a:ext uri="{FF2B5EF4-FFF2-40B4-BE49-F238E27FC236}">
                <a16:creationId xmlns:a16="http://schemas.microsoft.com/office/drawing/2014/main" id="{23508B0D-0C59-8A21-3E13-1755BE5C7301}"/>
              </a:ext>
            </a:extLst>
          </p:cNvPr>
          <p:cNvSpPr txBox="1"/>
          <p:nvPr/>
        </p:nvSpPr>
        <p:spPr>
          <a:xfrm>
            <a:off x="1475924" y="2425803"/>
            <a:ext cx="9136682" cy="693656"/>
          </a:xfrm>
          <a:prstGeom prst="roundRect">
            <a:avLst>
              <a:gd name="adj" fmla="val 31389"/>
            </a:avLst>
          </a:prstGeom>
          <a:solidFill>
            <a:schemeClr val="tx1"/>
          </a:solidFill>
        </p:spPr>
        <p:txBody>
          <a:bodyPr wrap="square" rtlCol="0" anchor="ctr">
            <a:noAutofit/>
          </a:bodyPr>
          <a:lstStyle/>
          <a:p>
            <a:pPr algn="ctr"/>
            <a:r>
              <a:rPr lang="en-US" b="1" dirty="0">
                <a:solidFill>
                  <a:schemeClr val="bg1"/>
                </a:solidFill>
                <a:latin typeface="Arial" panose="020B0604020202020204" pitchFamily="34" charset="0"/>
                <a:cs typeface="Arial" panose="020B0604020202020204" pitchFamily="34" charset="0"/>
              </a:rPr>
              <a:t>Income used to determine taxable amount of your Social Security Benefits</a:t>
            </a:r>
          </a:p>
        </p:txBody>
      </p:sp>
      <p:sp>
        <p:nvSpPr>
          <p:cNvPr id="6" name="TextBox 5">
            <a:extLst>
              <a:ext uri="{FF2B5EF4-FFF2-40B4-BE49-F238E27FC236}">
                <a16:creationId xmlns:a16="http://schemas.microsoft.com/office/drawing/2014/main" id="{9E12BA08-572C-A83E-6723-76BAC54A2C67}"/>
              </a:ext>
            </a:extLst>
          </p:cNvPr>
          <p:cNvSpPr txBox="1"/>
          <p:nvPr/>
        </p:nvSpPr>
        <p:spPr>
          <a:xfrm>
            <a:off x="1481297" y="3625413"/>
            <a:ext cx="4475187" cy="1230554"/>
          </a:xfrm>
          <a:prstGeom prst="roundRect">
            <a:avLst>
              <a:gd name="adj" fmla="val 18185"/>
            </a:avLst>
          </a:prstGeom>
          <a:solidFill>
            <a:srgbClr val="3562FF"/>
          </a:solidFill>
        </p:spPr>
        <p:txBody>
          <a:bodyPr wrap="square" rtlCol="0" anchor="ctr">
            <a:noAutofit/>
          </a:bodyPr>
          <a:lstStyle/>
          <a:p>
            <a:pPr algn="ctr"/>
            <a:r>
              <a:rPr lang="en-US" b="1" dirty="0">
                <a:solidFill>
                  <a:schemeClr val="bg1"/>
                </a:solidFill>
                <a:latin typeface="Arial" panose="020B0604020202020204" pitchFamily="34" charset="0"/>
                <a:cs typeface="Arial" panose="020B0604020202020204" pitchFamily="34" charset="0"/>
              </a:rPr>
              <a:t>If $25,000-$34,000 for single persons and $32,000-$44,000 for married couples filing jointly, then…</a:t>
            </a:r>
          </a:p>
        </p:txBody>
      </p:sp>
      <p:sp>
        <p:nvSpPr>
          <p:cNvPr id="10" name="TextBox 9">
            <a:extLst>
              <a:ext uri="{FF2B5EF4-FFF2-40B4-BE49-F238E27FC236}">
                <a16:creationId xmlns:a16="http://schemas.microsoft.com/office/drawing/2014/main" id="{B28DDF77-626E-4A85-55E3-25D5908B26C0}"/>
              </a:ext>
            </a:extLst>
          </p:cNvPr>
          <p:cNvSpPr txBox="1"/>
          <p:nvPr/>
        </p:nvSpPr>
        <p:spPr>
          <a:xfrm>
            <a:off x="1475924" y="5356913"/>
            <a:ext cx="4475187" cy="731520"/>
          </a:xfrm>
          <a:prstGeom prst="roundRect">
            <a:avLst>
              <a:gd name="adj" fmla="val 18185"/>
            </a:avLst>
          </a:prstGeom>
          <a:solidFill>
            <a:srgbClr val="3562FF"/>
          </a:solidFill>
        </p:spPr>
        <p:txBody>
          <a:bodyPr wrap="square" rtlCol="0" anchor="ctr">
            <a:noAutofit/>
          </a:bodyPr>
          <a:lstStyle/>
          <a:p>
            <a:pPr algn="ctr"/>
            <a:r>
              <a:rPr lang="en-US" b="1" dirty="0">
                <a:solidFill>
                  <a:schemeClr val="bg1"/>
                </a:solidFill>
                <a:latin typeface="Arial" panose="020B0604020202020204" pitchFamily="34" charset="0"/>
                <a:cs typeface="Arial" panose="020B0604020202020204" pitchFamily="34" charset="0"/>
              </a:rPr>
              <a:t>…up to 50% of benefit is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subject to tax</a:t>
            </a:r>
          </a:p>
        </p:txBody>
      </p:sp>
      <p:sp>
        <p:nvSpPr>
          <p:cNvPr id="7" name="TextBox 6">
            <a:extLst>
              <a:ext uri="{FF2B5EF4-FFF2-40B4-BE49-F238E27FC236}">
                <a16:creationId xmlns:a16="http://schemas.microsoft.com/office/drawing/2014/main" id="{B6AFC0E2-845B-B1D4-9CEE-58AEFAA64855}"/>
              </a:ext>
            </a:extLst>
          </p:cNvPr>
          <p:cNvSpPr txBox="1"/>
          <p:nvPr/>
        </p:nvSpPr>
        <p:spPr>
          <a:xfrm>
            <a:off x="6141757" y="3625413"/>
            <a:ext cx="4475187" cy="1230554"/>
          </a:xfrm>
          <a:prstGeom prst="roundRect">
            <a:avLst>
              <a:gd name="adj" fmla="val 18185"/>
            </a:avLst>
          </a:prstGeom>
          <a:solidFill>
            <a:schemeClr val="tx2"/>
          </a:solidFill>
        </p:spPr>
        <p:txBody>
          <a:bodyPr wrap="square" rtlCol="0" anchor="ctr">
            <a:noAutofit/>
          </a:bodyPr>
          <a:lstStyle/>
          <a:p>
            <a:pPr algn="ctr"/>
            <a:r>
              <a:rPr lang="en-US" b="1" dirty="0">
                <a:solidFill>
                  <a:schemeClr val="bg1"/>
                </a:solidFill>
                <a:latin typeface="Arial" panose="020B0604020202020204" pitchFamily="34" charset="0"/>
                <a:cs typeface="Arial" panose="020B0604020202020204" pitchFamily="34" charset="0"/>
              </a:rPr>
              <a:t>If greater than $34,000 for single persons and greater than $44,000 for married couples filing jointly, then…</a:t>
            </a:r>
          </a:p>
        </p:txBody>
      </p:sp>
      <p:sp>
        <p:nvSpPr>
          <p:cNvPr id="20" name="TextBox 19">
            <a:extLst>
              <a:ext uri="{FF2B5EF4-FFF2-40B4-BE49-F238E27FC236}">
                <a16:creationId xmlns:a16="http://schemas.microsoft.com/office/drawing/2014/main" id="{FA3D95AE-6838-DC97-D91F-A4102200E96B}"/>
              </a:ext>
            </a:extLst>
          </p:cNvPr>
          <p:cNvSpPr txBox="1"/>
          <p:nvPr/>
        </p:nvSpPr>
        <p:spPr>
          <a:xfrm>
            <a:off x="6141757" y="5348123"/>
            <a:ext cx="4475187" cy="731520"/>
          </a:xfrm>
          <a:prstGeom prst="roundRect">
            <a:avLst>
              <a:gd name="adj" fmla="val 18185"/>
            </a:avLst>
          </a:prstGeom>
          <a:solidFill>
            <a:schemeClr val="tx2"/>
          </a:solidFill>
        </p:spPr>
        <p:txBody>
          <a:bodyPr wrap="square" rtlCol="0" anchor="ctr">
            <a:noAutofit/>
          </a:bodyPr>
          <a:lstStyle/>
          <a:p>
            <a:pPr algn="ctr"/>
            <a:r>
              <a:rPr lang="en-US" b="1" dirty="0">
                <a:solidFill>
                  <a:schemeClr val="bg1"/>
                </a:solidFill>
                <a:latin typeface="Arial" panose="020B0604020202020204" pitchFamily="34" charset="0"/>
                <a:cs typeface="Arial" panose="020B0604020202020204" pitchFamily="34" charset="0"/>
              </a:rPr>
              <a:t>…up to 85% of benefit is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subject to tax</a:t>
            </a:r>
          </a:p>
        </p:txBody>
      </p:sp>
      <p:sp>
        <p:nvSpPr>
          <p:cNvPr id="15" name="Down Arrow 14">
            <a:extLst>
              <a:ext uri="{FF2B5EF4-FFF2-40B4-BE49-F238E27FC236}">
                <a16:creationId xmlns:a16="http://schemas.microsoft.com/office/drawing/2014/main" id="{B7D52D7A-826D-1FFD-108C-9EC0FAA910A9}"/>
              </a:ext>
              <a:ext uri="{C183D7F6-B498-43B3-948B-1728B52AA6E4}">
                <adec:decorative xmlns:adec="http://schemas.microsoft.com/office/drawing/2017/decorative" val="1"/>
              </a:ext>
            </a:extLst>
          </p:cNvPr>
          <p:cNvSpPr/>
          <p:nvPr/>
        </p:nvSpPr>
        <p:spPr>
          <a:xfrm>
            <a:off x="3574002" y="3196509"/>
            <a:ext cx="288758" cy="38944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a:extLst>
              <a:ext uri="{FF2B5EF4-FFF2-40B4-BE49-F238E27FC236}">
                <a16:creationId xmlns:a16="http://schemas.microsoft.com/office/drawing/2014/main" id="{709118B8-6D42-CC05-2365-9D8A34816671}"/>
              </a:ext>
              <a:ext uri="{C183D7F6-B498-43B3-948B-1728B52AA6E4}">
                <adec:decorative xmlns:adec="http://schemas.microsoft.com/office/drawing/2017/decorative" val="1"/>
              </a:ext>
            </a:extLst>
          </p:cNvPr>
          <p:cNvSpPr/>
          <p:nvPr/>
        </p:nvSpPr>
        <p:spPr>
          <a:xfrm>
            <a:off x="3574002" y="4920047"/>
            <a:ext cx="288758" cy="38944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a:extLst>
              <a:ext uri="{FF2B5EF4-FFF2-40B4-BE49-F238E27FC236}">
                <a16:creationId xmlns:a16="http://schemas.microsoft.com/office/drawing/2014/main" id="{7003FEBB-816B-2B7A-02DC-EE05E8F7DDC8}"/>
              </a:ext>
              <a:ext uri="{C183D7F6-B498-43B3-948B-1728B52AA6E4}">
                <adec:decorative xmlns:adec="http://schemas.microsoft.com/office/drawing/2017/decorative" val="1"/>
              </a:ext>
            </a:extLst>
          </p:cNvPr>
          <p:cNvSpPr/>
          <p:nvPr/>
        </p:nvSpPr>
        <p:spPr>
          <a:xfrm>
            <a:off x="8234972" y="3196509"/>
            <a:ext cx="288758" cy="38944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a:extLst>
              <a:ext uri="{FF2B5EF4-FFF2-40B4-BE49-F238E27FC236}">
                <a16:creationId xmlns:a16="http://schemas.microsoft.com/office/drawing/2014/main" id="{F527D768-9690-8F03-6B35-349D61035754}"/>
              </a:ext>
              <a:ext uri="{C183D7F6-B498-43B3-948B-1728B52AA6E4}">
                <adec:decorative xmlns:adec="http://schemas.microsoft.com/office/drawing/2017/decorative" val="1"/>
              </a:ext>
            </a:extLst>
          </p:cNvPr>
          <p:cNvSpPr/>
          <p:nvPr/>
        </p:nvSpPr>
        <p:spPr>
          <a:xfrm>
            <a:off x="8234972" y="4920047"/>
            <a:ext cx="288758" cy="38944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a:extLst>
              <a:ext uri="{FF2B5EF4-FFF2-40B4-BE49-F238E27FC236}">
                <a16:creationId xmlns:a16="http://schemas.microsoft.com/office/drawing/2014/main" id="{22776582-7C2C-7349-0272-340E5BEE34D0}"/>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19</a:t>
            </a:fld>
            <a:endParaRPr lang="en-US" dirty="0"/>
          </a:p>
        </p:txBody>
      </p:sp>
    </p:spTree>
    <p:extLst>
      <p:ext uri="{BB962C8B-B14F-4D97-AF65-F5344CB8AC3E}">
        <p14:creationId xmlns:p14="http://schemas.microsoft.com/office/powerpoint/2010/main" val="717089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5EB66-ECE1-DEBE-6C32-A5CAAC7D2057}"/>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A49707D6-9D80-DBED-4E46-88FC7486C381}"/>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E0E0FB"/>
          </a:solidFill>
          <a:ln w="0">
            <a:solidFill>
              <a:srgbClr val="E0E0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Rounded Rectangle 19">
            <a:extLst>
              <a:ext uri="{FF2B5EF4-FFF2-40B4-BE49-F238E27FC236}">
                <a16:creationId xmlns:a16="http://schemas.microsoft.com/office/drawing/2014/main" id="{CEB9DD53-1F08-E042-67A3-6F0C58B4E8B9}"/>
              </a:ext>
              <a:ext uri="{C183D7F6-B498-43B3-948B-1728B52AA6E4}">
                <adec:decorative xmlns:adec="http://schemas.microsoft.com/office/drawing/2017/decorative" val="1"/>
              </a:ext>
            </a:extLst>
          </p:cNvPr>
          <p:cNvSpPr/>
          <p:nvPr/>
        </p:nvSpPr>
        <p:spPr>
          <a:xfrm>
            <a:off x="411477" y="419104"/>
            <a:ext cx="11369045" cy="6019792"/>
          </a:xfrm>
          <a:prstGeom prst="roundRect">
            <a:avLst>
              <a:gd name="adj" fmla="val 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Slide Number Placeholder 5">
            <a:extLst>
              <a:ext uri="{FF2B5EF4-FFF2-40B4-BE49-F238E27FC236}">
                <a16:creationId xmlns:a16="http://schemas.microsoft.com/office/drawing/2014/main" id="{7942DE0F-E639-B63D-F459-02A4B3710EB6}"/>
              </a:ext>
              <a:ext uri="{C183D7F6-B498-43B3-948B-1728B52AA6E4}">
                <adec:decorative xmlns:adec="http://schemas.microsoft.com/office/drawing/2017/decorative" val="1"/>
              </a:ext>
            </a:extLst>
          </p:cNvPr>
          <p:cNvSpPr txBox="1">
            <a:spLocks/>
          </p:cNvSpPr>
          <p:nvPr/>
        </p:nvSpPr>
        <p:spPr>
          <a:xfrm>
            <a:off x="11369040" y="6477165"/>
            <a:ext cx="641748" cy="365125"/>
          </a:xfrm>
          <a:prstGeom prst="rect">
            <a:avLst/>
          </a:prstGeom>
          <a:noFill/>
        </p:spPr>
        <p:txBody>
          <a:bodyPr vert="horz" lIns="91440" tIns="45720" rIns="91440" bIns="45720" rtlCol="0" anchor="ctr"/>
          <a:lstStyle>
            <a:defPPr>
              <a:defRPr lang="en-US"/>
            </a:defPPr>
            <a:lvl1pPr marL="0" algn="r" defTabSz="914400" rtl="0" eaLnBrk="1" latinLnBrk="0" hangingPunct="1">
              <a:defRPr sz="800" b="0" i="0" kern="1200">
                <a:solidFill>
                  <a:srgbClr val="000000"/>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62CFA22-DBD5-F54D-8D99-17062104D0E0}" type="slidenum">
              <a:rPr kumimoji="0" lang="en-US" sz="800" b="0" i="0" u="none" strike="noStrike" kern="1200" cap="none" spc="0" normalizeH="0" baseline="0" noProof="0" smtClean="0">
                <a:ln>
                  <a:noFill/>
                </a:ln>
                <a:solidFill>
                  <a:srgbClr val="000000"/>
                </a:solidFill>
                <a:effectLst/>
                <a:uLnTx/>
                <a:uFillTx/>
                <a:latin typeface="Arial Narrow" panose="020B060402020202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000000"/>
              </a:solidFill>
              <a:effectLst/>
              <a:uLnTx/>
              <a:uFillTx/>
              <a:latin typeface="Arial Narrow" panose="020B0604020202020204" pitchFamily="34" charset="0"/>
              <a:ea typeface="+mn-ea"/>
            </a:endParaRPr>
          </a:p>
        </p:txBody>
      </p:sp>
      <p:sp>
        <p:nvSpPr>
          <p:cNvPr id="9" name="Title 1">
            <a:extLst>
              <a:ext uri="{FF2B5EF4-FFF2-40B4-BE49-F238E27FC236}">
                <a16:creationId xmlns:a16="http://schemas.microsoft.com/office/drawing/2014/main" id="{097BD160-3E68-2E63-FBA0-4B6054DD2FC4}"/>
              </a:ext>
            </a:extLst>
          </p:cNvPr>
          <p:cNvSpPr txBox="1">
            <a:spLocks noGrp="1"/>
          </p:cNvSpPr>
          <p:nvPr>
            <p:ph type="title" idx="4294967295"/>
          </p:nvPr>
        </p:nvSpPr>
        <p:spPr>
          <a:xfrm>
            <a:off x="827625" y="674043"/>
            <a:ext cx="10858500" cy="8373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4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2800" b="0" i="0" u="none" strike="noStrike" kern="1200" cap="none" spc="0" normalizeH="0" baseline="0" noProof="0" dirty="0">
                <a:ln>
                  <a:noFill/>
                </a:ln>
                <a:solidFill>
                  <a:srgbClr val="381E6C"/>
                </a:solidFill>
                <a:effectLst/>
                <a:uLnTx/>
                <a:uFillTx/>
                <a:latin typeface="Arial" panose="020B0604020202020204" pitchFamily="34" charset="0"/>
                <a:ea typeface="+mj-ea"/>
                <a:cs typeface="Arial" panose="020B0604020202020204" pitchFamily="34" charset="0"/>
              </a:rPr>
              <a:t>Please note</a:t>
            </a:r>
          </a:p>
        </p:txBody>
      </p:sp>
      <p:sp>
        <p:nvSpPr>
          <p:cNvPr id="12" name="Content Placeholder 2">
            <a:extLst>
              <a:ext uri="{FF2B5EF4-FFF2-40B4-BE49-F238E27FC236}">
                <a16:creationId xmlns:a16="http://schemas.microsoft.com/office/drawing/2014/main" id="{19A1CB34-CE6C-ADE1-4275-27CF16E958AC}"/>
              </a:ext>
            </a:extLst>
          </p:cNvPr>
          <p:cNvSpPr txBox="1">
            <a:spLocks/>
          </p:cNvSpPr>
          <p:nvPr/>
        </p:nvSpPr>
        <p:spPr>
          <a:xfrm>
            <a:off x="848889" y="1997184"/>
            <a:ext cx="10553844" cy="2980911"/>
          </a:xfrm>
          <a:prstGeom prst="rect">
            <a:avLst/>
          </a:prstGeom>
        </p:spPr>
        <p:txBody>
          <a:bodyPr>
            <a:noAutofit/>
          </a:bodyPr>
          <a:lstStyle>
            <a:lvl1pPr marL="228600" indent="-228600" algn="l" defTabSz="914400" rtl="0" eaLnBrk="1" latinLnBrk="0" hangingPunct="1">
              <a:lnSpc>
                <a:spcPct val="100000"/>
              </a:lnSpc>
              <a:spcBef>
                <a:spcPts val="1000"/>
              </a:spcBef>
              <a:spcAft>
                <a:spcPts val="600"/>
              </a:spcAft>
              <a:buSzPct val="80000"/>
              <a:buFontTx/>
              <a:buBlip>
                <a:blip r:embed="rId3">
                  <a:extLst>
                    <a:ext uri="{96DAC541-7B7A-43D3-8B79-37D633B846F1}">
                      <asvg:svgBlip xmlns:asvg="http://schemas.microsoft.com/office/drawing/2016/SVG/main" r:embed="rId4"/>
                    </a:ext>
                  </a:extLst>
                </a:blip>
              </a:buBlip>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SzPct val="80000"/>
              <a:buFontTx/>
              <a:buBlip>
                <a:blip r:embed="rId3">
                  <a:extLst>
                    <a:ext uri="{96DAC541-7B7A-43D3-8B79-37D633B846F1}">
                      <asvg:svgBlip xmlns:asvg="http://schemas.microsoft.com/office/drawing/2016/SVG/main" r:embed="rId4"/>
                    </a:ext>
                  </a:extLst>
                </a:blip>
              </a:buBlip>
              <a:defRPr sz="2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CB70F1"/>
              </a:buClr>
              <a:buSzPct val="125000"/>
              <a:buFontTx/>
              <a:buNone/>
              <a:tabLst/>
              <a:defRPr/>
            </a:pPr>
            <a:r>
              <a:rPr kumimoji="0" lang="en-US" sz="2000" b="1" i="0" u="none" strike="noStrike" kern="1200" cap="none" spc="0" normalizeH="0" baseline="0" noProof="0" dirty="0">
                <a:ln>
                  <a:noFill/>
                </a:ln>
                <a:solidFill>
                  <a:srgbClr val="20113E"/>
                </a:solidFill>
                <a:effectLst/>
                <a:uLnTx/>
                <a:uFillTx/>
                <a:latin typeface="Arial" panose="020B0604020202020204" pitchFamily="34" charset="0"/>
                <a:ea typeface="+mn-ea"/>
                <a:cs typeface="Arial" panose="020B0604020202020204" pitchFamily="34" charset="0"/>
              </a:rPr>
              <a:t>Corebridge Financial does not permit external third parties to record Corebridge meetings and presentations. Do not record this meeting.</a:t>
            </a:r>
          </a:p>
          <a:p>
            <a:pPr marL="0" marR="0" lvl="0" indent="0" algn="l" defTabSz="914400" rtl="0" eaLnBrk="1" fontAlgn="auto" latinLnBrk="0" hangingPunct="1">
              <a:lnSpc>
                <a:spcPct val="100000"/>
              </a:lnSpc>
              <a:spcBef>
                <a:spcPts val="0"/>
              </a:spcBef>
              <a:spcAft>
                <a:spcPts val="0"/>
              </a:spcAft>
              <a:buClr>
                <a:srgbClr val="CB70F1"/>
              </a:buClr>
              <a:buSzPct val="125000"/>
              <a:buFontTx/>
              <a:buNone/>
              <a:tabLst/>
              <a:defRPr/>
            </a:pPr>
            <a:r>
              <a:rPr kumimoji="0" lang="en-US" sz="2000" b="0" i="0" u="none" strike="noStrike" kern="1200" cap="none" spc="0" normalizeH="0" baseline="0" noProof="0" dirty="0">
                <a:ln>
                  <a:noFill/>
                </a:ln>
                <a:solidFill>
                  <a:srgbClr val="20113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CB70F1"/>
              </a:buClr>
              <a:buSzPct val="125000"/>
              <a:buFontTx/>
              <a:buNone/>
              <a:tabLst/>
              <a:defRPr/>
            </a:pPr>
            <a:r>
              <a:rPr kumimoji="0" lang="en-US" sz="2000" b="0" i="0" u="none" strike="noStrike" kern="1200" cap="none" spc="0" normalizeH="0" baseline="0" noProof="0" dirty="0">
                <a:ln>
                  <a:noFill/>
                </a:ln>
                <a:solidFill>
                  <a:srgbClr val="20113E"/>
                </a:solidFill>
                <a:effectLst/>
                <a:uLnTx/>
                <a:uFillTx/>
                <a:latin typeface="Arial" panose="020B0604020202020204" pitchFamily="34" charset="0"/>
                <a:ea typeface="+mn-ea"/>
                <a:cs typeface="Arial" panose="020B0604020202020204" pitchFamily="34" charset="0"/>
              </a:rPr>
              <a:t>This prohibition includes transcriptions that may be generated through electronic means including, but not limited to, Teams via Microsoft Co-Pilot, other similar applications, or any software capable of creating a transcription.</a:t>
            </a:r>
          </a:p>
          <a:p>
            <a:pPr marL="0" marR="0" lvl="0" indent="0" algn="l" defTabSz="914400" rtl="0" eaLnBrk="1" fontAlgn="auto" latinLnBrk="0" hangingPunct="1">
              <a:lnSpc>
                <a:spcPct val="100000"/>
              </a:lnSpc>
              <a:spcBef>
                <a:spcPts val="1000"/>
              </a:spcBef>
              <a:spcAft>
                <a:spcPts val="600"/>
              </a:spcAft>
              <a:buClr>
                <a:srgbClr val="CB70F1"/>
              </a:buClr>
              <a:buSzPct val="125000"/>
              <a:buFontTx/>
              <a:buNone/>
              <a:tabLst/>
              <a:defRPr/>
            </a:pPr>
            <a:endParaRPr kumimoji="0" lang="en-US" sz="1100" b="0" i="0" u="none" strike="noStrike" kern="1200" cap="none" spc="0" normalizeH="0" baseline="0" noProof="0" dirty="0">
              <a:ln>
                <a:noFill/>
              </a:ln>
              <a:solidFill>
                <a:srgbClr val="20113E"/>
              </a:solidFill>
              <a:effectLst/>
              <a:uLnTx/>
              <a:uFillTx/>
              <a:latin typeface="Arial" panose="020B0604020202020204" pitchFamily="34" charset="0"/>
              <a:ea typeface="+mn-ea"/>
              <a:cs typeface="Arial" panose="020B0604020202020204" pitchFamily="34" charset="0"/>
            </a:endParaRPr>
          </a:p>
        </p:txBody>
      </p:sp>
      <p:sp>
        <p:nvSpPr>
          <p:cNvPr id="2" name="Rectangle 1">
            <a:hlinkClick r:id="rId7" tooltip="http://www.corebridgefinancial.com"/>
            <a:extLst>
              <a:ext uri="{FF2B5EF4-FFF2-40B4-BE49-F238E27FC236}">
                <a16:creationId xmlns:a16="http://schemas.microsoft.com/office/drawing/2014/main" id="{323068A1-39F3-4AA6-9443-0DF806B5CBE4}"/>
              </a:ext>
              <a:ext uri="{C183D7F6-B498-43B3-948B-1728B52AA6E4}">
                <adec:decorative xmlns:adec="http://schemas.microsoft.com/office/drawing/2017/decorative" val="1"/>
              </a:ext>
            </a:extLst>
          </p:cNvPr>
          <p:cNvSpPr/>
          <p:nvPr/>
        </p:nvSpPr>
        <p:spPr>
          <a:xfrm>
            <a:off x="560260" y="5041900"/>
            <a:ext cx="1717403" cy="2087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678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ED0B6-4661-ED1F-CE18-60E609059BB0}"/>
              </a:ext>
            </a:extLst>
          </p:cNvPr>
          <p:cNvSpPr>
            <a:spLocks noGrp="1"/>
          </p:cNvSpPr>
          <p:nvPr>
            <p:ph type="title"/>
          </p:nvPr>
        </p:nvSpPr>
        <p:spPr/>
        <p:txBody>
          <a:bodyPr/>
          <a:lstStyle/>
          <a:p>
            <a:r>
              <a:rPr lang="en-US" dirty="0"/>
              <a:t>Don’t overlook survivors benefits</a:t>
            </a:r>
          </a:p>
        </p:txBody>
      </p:sp>
      <p:sp>
        <p:nvSpPr>
          <p:cNvPr id="10" name="Text Placeholder 7">
            <a:extLst>
              <a:ext uri="{FF2B5EF4-FFF2-40B4-BE49-F238E27FC236}">
                <a16:creationId xmlns:a16="http://schemas.microsoft.com/office/drawing/2014/main" id="{A050CAE5-6E6F-D68D-4CB9-483FA3D70735}"/>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3" name="Content Placeholder 2">
            <a:extLst>
              <a:ext uri="{FF2B5EF4-FFF2-40B4-BE49-F238E27FC236}">
                <a16:creationId xmlns:a16="http://schemas.microsoft.com/office/drawing/2014/main" id="{966D72BD-0B1E-4341-B2DE-519F2B071694}"/>
              </a:ext>
            </a:extLst>
          </p:cNvPr>
          <p:cNvSpPr>
            <a:spLocks noGrp="1"/>
          </p:cNvSpPr>
          <p:nvPr>
            <p:ph idx="1"/>
          </p:nvPr>
        </p:nvSpPr>
        <p:spPr>
          <a:xfrm>
            <a:off x="856350" y="1697074"/>
            <a:ext cx="9982062" cy="2007442"/>
          </a:xfrm>
        </p:spPr>
        <p:txBody>
          <a:bodyPr/>
          <a:lstStyle/>
          <a:p>
            <a:pPr marL="285750" indent="-285750">
              <a:buBlip>
                <a:blip r:embed="rId3">
                  <a:extLst>
                    <a:ext uri="{96DAC541-7B7A-43D3-8B79-37D633B846F1}">
                      <asvg:svgBlip xmlns:asvg="http://schemas.microsoft.com/office/drawing/2016/SVG/main" r:embed="rId4"/>
                    </a:ext>
                  </a:extLst>
                </a:blip>
              </a:buBlip>
            </a:pPr>
            <a:r>
              <a:rPr lang="en-US" sz="2000" dirty="0"/>
              <a:t>When you begin Social Security, payments can increase the survivors benefits for your spouse.</a:t>
            </a:r>
          </a:p>
          <a:p>
            <a:pPr marL="285750" indent="-285750">
              <a:buBlip>
                <a:blip r:embed="rId3">
                  <a:extLst>
                    <a:ext uri="{96DAC541-7B7A-43D3-8B79-37D633B846F1}">
                      <asvg:svgBlip xmlns:asvg="http://schemas.microsoft.com/office/drawing/2016/SVG/main" r:embed="rId4"/>
                    </a:ext>
                  </a:extLst>
                </a:blip>
              </a:buBlip>
            </a:pPr>
            <a:r>
              <a:rPr lang="en-US" sz="2000" dirty="0"/>
              <a:t>A surviving spouse should consider which option would provide a higher benefit—their own earnings or the survivor benefit.</a:t>
            </a:r>
          </a:p>
        </p:txBody>
      </p:sp>
      <p:sp>
        <p:nvSpPr>
          <p:cNvPr id="7" name="Text Placeholder 6">
            <a:extLst>
              <a:ext uri="{FF2B5EF4-FFF2-40B4-BE49-F238E27FC236}">
                <a16:creationId xmlns:a16="http://schemas.microsoft.com/office/drawing/2014/main" id="{B3749C01-9449-4D26-FE76-540FDE33D586}"/>
              </a:ext>
            </a:extLst>
          </p:cNvPr>
          <p:cNvSpPr>
            <a:spLocks noGrp="1"/>
          </p:cNvSpPr>
          <p:nvPr>
            <p:ph type="body" sz="quarter" idx="13"/>
          </p:nvPr>
        </p:nvSpPr>
        <p:spPr>
          <a:xfrm>
            <a:off x="850814" y="3823491"/>
            <a:ext cx="9987597" cy="368800"/>
          </a:xfrm>
        </p:spPr>
        <p:txBody>
          <a:bodyPr/>
          <a:lstStyle/>
          <a:p>
            <a:pPr algn="l">
              <a:lnSpc>
                <a:spcPct val="100000"/>
              </a:lnSpc>
            </a:pPr>
            <a:r>
              <a:rPr lang="en-US" sz="1600" dirty="0"/>
              <a:t>Key consideration: </a:t>
            </a:r>
            <a:r>
              <a:rPr lang="en-US" sz="1600" b="0" dirty="0"/>
              <a:t>If the survivors benefit is higher, you may want to avoid taking it prior to your Full Retirement Age or your benefit will be reduced by up to 28.5%. </a:t>
            </a:r>
          </a:p>
        </p:txBody>
      </p:sp>
      <p:sp>
        <p:nvSpPr>
          <p:cNvPr id="4" name="Text Placeholder 3">
            <a:extLst>
              <a:ext uri="{FF2B5EF4-FFF2-40B4-BE49-F238E27FC236}">
                <a16:creationId xmlns:a16="http://schemas.microsoft.com/office/drawing/2014/main" id="{AEB35D4D-E335-AA98-8099-E5A71AEAC9C7}"/>
              </a:ext>
            </a:extLst>
          </p:cNvPr>
          <p:cNvSpPr>
            <a:spLocks noGrp="1"/>
          </p:cNvSpPr>
          <p:nvPr>
            <p:ph type="body" sz="quarter" idx="10"/>
          </p:nvPr>
        </p:nvSpPr>
        <p:spPr/>
        <p:txBody>
          <a:bodyPr/>
          <a:lstStyle/>
          <a:p>
            <a:pPr marL="114300" indent="-114300">
              <a:tabLst>
                <a:tab pos="92075" algn="r"/>
              </a:tabLst>
            </a:pPr>
            <a:r>
              <a:rPr lang="en-US" sz="1100" dirty="0"/>
              <a:t>Note: Decision making with regard to the election of Social Security benefits and any retirement planning should only be undertaken with consultation with your personal tax or legal advisor.  </a:t>
            </a:r>
          </a:p>
        </p:txBody>
      </p:sp>
      <p:sp>
        <p:nvSpPr>
          <p:cNvPr id="8" name="Slide Number Placeholder 7">
            <a:extLst>
              <a:ext uri="{FF2B5EF4-FFF2-40B4-BE49-F238E27FC236}">
                <a16:creationId xmlns:a16="http://schemas.microsoft.com/office/drawing/2014/main" id="{1A2D85D6-49E8-06EF-9677-5E8F742297FF}"/>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20</a:t>
            </a:fld>
            <a:endParaRPr lang="en-US" dirty="0"/>
          </a:p>
        </p:txBody>
      </p:sp>
    </p:spTree>
    <p:extLst>
      <p:ext uri="{BB962C8B-B14F-4D97-AF65-F5344CB8AC3E}">
        <p14:creationId xmlns:p14="http://schemas.microsoft.com/office/powerpoint/2010/main" val="3678174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6A8B7-A02C-95B8-4F63-D2BCB2186CDB}"/>
              </a:ext>
            </a:extLst>
          </p:cNvPr>
          <p:cNvSpPr>
            <a:spLocks noGrp="1"/>
          </p:cNvSpPr>
          <p:nvPr>
            <p:ph type="title" idx="4294967295"/>
          </p:nvPr>
        </p:nvSpPr>
        <p:spPr>
          <a:xfrm>
            <a:off x="846138" y="504825"/>
            <a:ext cx="10317162"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600"/>
              </a:spcAft>
              <a:buClrTx/>
              <a:buSzPct val="80000"/>
              <a:buFont typeface="Arial" panose="020B0604020202020204" pitchFamily="34" charset="0"/>
              <a:buNone/>
              <a:tabLst/>
              <a:defRPr/>
            </a:pPr>
            <a:r>
              <a:rPr kumimoji="0" lang="en-US" sz="3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Agenda – section 3</a:t>
            </a:r>
          </a:p>
        </p:txBody>
      </p:sp>
      <p:sp>
        <p:nvSpPr>
          <p:cNvPr id="14" name="Oval 13">
            <a:extLst>
              <a:ext uri="{FF2B5EF4-FFF2-40B4-BE49-F238E27FC236}">
                <a16:creationId xmlns:a16="http://schemas.microsoft.com/office/drawing/2014/main" id="{4BD2CC37-9F04-EAAF-AEB2-F7DE30BDF92A}"/>
              </a:ext>
            </a:extLst>
          </p:cNvPr>
          <p:cNvSpPr/>
          <p:nvPr/>
        </p:nvSpPr>
        <p:spPr>
          <a:xfrm>
            <a:off x="1257300" y="3950284"/>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3</a:t>
            </a:r>
          </a:p>
        </p:txBody>
      </p:sp>
      <p:sp>
        <p:nvSpPr>
          <p:cNvPr id="5" name="Content Placeholder 4">
            <a:extLst>
              <a:ext uri="{FF2B5EF4-FFF2-40B4-BE49-F238E27FC236}">
                <a16:creationId xmlns:a16="http://schemas.microsoft.com/office/drawing/2014/main" id="{6732EA0D-9326-C7D7-578C-49D690773917}"/>
              </a:ext>
            </a:extLst>
          </p:cNvPr>
          <p:cNvSpPr>
            <a:spLocks noGrp="1"/>
          </p:cNvSpPr>
          <p:nvPr>
            <p:ph idx="14"/>
          </p:nvPr>
        </p:nvSpPr>
        <p:spPr/>
        <p:txBody>
          <a:bodyPr/>
          <a:lstStyle/>
          <a:p>
            <a:r>
              <a:rPr lang="en-US" dirty="0"/>
              <a:t>Maximizing your retirement income</a:t>
            </a:r>
          </a:p>
        </p:txBody>
      </p:sp>
      <p:pic>
        <p:nvPicPr>
          <p:cNvPr id="8" name="Picture 7">
            <a:extLst>
              <a:ext uri="{FF2B5EF4-FFF2-40B4-BE49-F238E27FC236}">
                <a16:creationId xmlns:a16="http://schemas.microsoft.com/office/drawing/2014/main" id="{D6324566-1E87-C99B-5FAA-8929579B76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4334" y="1868573"/>
            <a:ext cx="8246306" cy="1562808"/>
          </a:xfrm>
          <a:prstGeom prst="rect">
            <a:avLst/>
          </a:prstGeom>
        </p:spPr>
      </p:pic>
      <p:sp>
        <p:nvSpPr>
          <p:cNvPr id="9" name="Slide Number Placeholder 8">
            <a:extLst>
              <a:ext uri="{FF2B5EF4-FFF2-40B4-BE49-F238E27FC236}">
                <a16:creationId xmlns:a16="http://schemas.microsoft.com/office/drawing/2014/main" id="{2F2ED216-A796-E31B-DA45-6655E12ABB6C}"/>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21</a:t>
            </a:fld>
            <a:endParaRPr lang="en-US" dirty="0"/>
          </a:p>
        </p:txBody>
      </p:sp>
      <p:pic>
        <p:nvPicPr>
          <p:cNvPr id="16" name="Picture 15">
            <a:extLst>
              <a:ext uri="{FF2B5EF4-FFF2-40B4-BE49-F238E27FC236}">
                <a16:creationId xmlns:a16="http://schemas.microsoft.com/office/drawing/2014/main" id="{EDF6143D-0A7E-DAA8-3E5D-38742B47650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54334" y="4936939"/>
            <a:ext cx="8246306" cy="534791"/>
          </a:xfrm>
          <a:prstGeom prst="rect">
            <a:avLst/>
          </a:prstGeom>
        </p:spPr>
      </p:pic>
    </p:spTree>
    <p:extLst>
      <p:ext uri="{BB962C8B-B14F-4D97-AF65-F5344CB8AC3E}">
        <p14:creationId xmlns:p14="http://schemas.microsoft.com/office/powerpoint/2010/main" val="320913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B826-24B7-BA75-3167-867435DE8F74}"/>
              </a:ext>
            </a:extLst>
          </p:cNvPr>
          <p:cNvSpPr>
            <a:spLocks noGrp="1"/>
          </p:cNvSpPr>
          <p:nvPr>
            <p:ph type="title"/>
          </p:nvPr>
        </p:nvSpPr>
        <p:spPr/>
        <p:txBody>
          <a:bodyPr/>
          <a:lstStyle/>
          <a:p>
            <a:r>
              <a:rPr lang="en-US" dirty="0"/>
              <a:t>1. Staggered election for married couples</a:t>
            </a:r>
          </a:p>
        </p:txBody>
      </p:sp>
      <p:sp>
        <p:nvSpPr>
          <p:cNvPr id="9" name="Text Placeholder 7">
            <a:extLst>
              <a:ext uri="{FF2B5EF4-FFF2-40B4-BE49-F238E27FC236}">
                <a16:creationId xmlns:a16="http://schemas.microsoft.com/office/drawing/2014/main" id="{D9B975B2-B54B-8F80-BEF7-A29EF3A7EFA0}"/>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3" name="Content Placeholder 2">
            <a:extLst>
              <a:ext uri="{FF2B5EF4-FFF2-40B4-BE49-F238E27FC236}">
                <a16:creationId xmlns:a16="http://schemas.microsoft.com/office/drawing/2014/main" id="{DCFDE42C-57DB-7370-93A2-5002195326D4}"/>
              </a:ext>
            </a:extLst>
          </p:cNvPr>
          <p:cNvSpPr>
            <a:spLocks noGrp="1"/>
          </p:cNvSpPr>
          <p:nvPr>
            <p:ph idx="1"/>
          </p:nvPr>
        </p:nvSpPr>
        <p:spPr/>
        <p:txBody>
          <a:bodyPr/>
          <a:lstStyle/>
          <a:p>
            <a:pPr marL="0" indent="0">
              <a:lnSpc>
                <a:spcPts val="2600"/>
              </a:lnSpc>
              <a:buNone/>
            </a:pPr>
            <a:r>
              <a:rPr lang="en-US" b="1" dirty="0">
                <a:solidFill>
                  <a:schemeClr val="tx2"/>
                </a:solidFill>
              </a:rPr>
              <a:t>Provides a higher survivors’ benefit if the higher-earning spouse dies before the lower-earning spouse.</a:t>
            </a:r>
          </a:p>
          <a:p>
            <a:pPr>
              <a:lnSpc>
                <a:spcPts val="2600"/>
              </a:lnSpc>
            </a:pPr>
            <a:r>
              <a:rPr lang="en-US" sz="1800" dirty="0"/>
              <a:t>With this strategy, the lower-earning spouse starts collecting benefits at Full Retirement Age.</a:t>
            </a:r>
          </a:p>
          <a:p>
            <a:pPr>
              <a:lnSpc>
                <a:spcPts val="2600"/>
              </a:lnSpc>
            </a:pPr>
            <a:r>
              <a:rPr lang="en-US" sz="1800" dirty="0"/>
              <a:t>The higher-earning spouse waits to start collecting benefits until age 70.</a:t>
            </a:r>
            <a:br>
              <a:rPr lang="en-US" sz="1800" dirty="0"/>
            </a:br>
            <a:r>
              <a:rPr lang="en-US" sz="1800" dirty="0"/>
              <a:t>Note: At this point, the lower-earning spouse is eligible </a:t>
            </a:r>
            <a:r>
              <a:rPr lang="en-US" altLang="en-US" sz="1800" dirty="0"/>
              <a:t>for the spousal benefit based on the higher-earning spouse’s benefit at Full Retirement Age.</a:t>
            </a:r>
          </a:p>
          <a:p>
            <a:pPr>
              <a:lnSpc>
                <a:spcPts val="2600"/>
              </a:lnSpc>
            </a:pPr>
            <a:r>
              <a:rPr lang="en-US" altLang="en-US" sz="1800" dirty="0"/>
              <a:t>If the higher-earning spouse dies first, the lower-earning spouse will receive 100% of the deceased spouse’s higher benefit amount.</a:t>
            </a:r>
          </a:p>
        </p:txBody>
      </p:sp>
      <p:sp>
        <p:nvSpPr>
          <p:cNvPr id="4" name="Text Placeholder 3">
            <a:extLst>
              <a:ext uri="{FF2B5EF4-FFF2-40B4-BE49-F238E27FC236}">
                <a16:creationId xmlns:a16="http://schemas.microsoft.com/office/drawing/2014/main" id="{A9FFC2C0-7976-7D70-B7B4-7B8F65853DCE}"/>
              </a:ext>
            </a:extLst>
          </p:cNvPr>
          <p:cNvSpPr>
            <a:spLocks noGrp="1"/>
          </p:cNvSpPr>
          <p:nvPr>
            <p:ph type="body" sz="quarter" idx="10"/>
          </p:nvPr>
        </p:nvSpPr>
        <p:spPr/>
        <p:txBody>
          <a:bodyPr/>
          <a:lstStyle/>
          <a:p>
            <a:r>
              <a:rPr lang="en-US" sz="1100" dirty="0"/>
              <a:t>Note: Decision making with regard to the election of Social Security benefits and any retirement planning should only be undertaken with consultation with your personal tax or legal advisor. </a:t>
            </a:r>
          </a:p>
        </p:txBody>
      </p:sp>
      <p:sp>
        <p:nvSpPr>
          <p:cNvPr id="8" name="Slide Number Placeholder 7">
            <a:extLst>
              <a:ext uri="{FF2B5EF4-FFF2-40B4-BE49-F238E27FC236}">
                <a16:creationId xmlns:a16="http://schemas.microsoft.com/office/drawing/2014/main" id="{2488F932-7D73-41E9-64D6-B10590BB5233}"/>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22</a:t>
            </a:fld>
            <a:endParaRPr lang="en-US" dirty="0"/>
          </a:p>
        </p:txBody>
      </p:sp>
    </p:spTree>
    <p:extLst>
      <p:ext uri="{BB962C8B-B14F-4D97-AF65-F5344CB8AC3E}">
        <p14:creationId xmlns:p14="http://schemas.microsoft.com/office/powerpoint/2010/main" val="1640626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7618B-B702-EF87-DCFA-5970896F611D}"/>
              </a:ext>
            </a:extLst>
          </p:cNvPr>
          <p:cNvSpPr>
            <a:spLocks noGrp="1"/>
          </p:cNvSpPr>
          <p:nvPr>
            <p:ph type="title"/>
          </p:nvPr>
        </p:nvSpPr>
        <p:spPr/>
        <p:txBody>
          <a:bodyPr/>
          <a:lstStyle/>
          <a:p>
            <a:r>
              <a:rPr lang="en-US" dirty="0"/>
              <a:t>Example: Staggered election</a:t>
            </a:r>
          </a:p>
        </p:txBody>
      </p:sp>
      <p:sp>
        <p:nvSpPr>
          <p:cNvPr id="11" name="Text Placeholder 7">
            <a:extLst>
              <a:ext uri="{FF2B5EF4-FFF2-40B4-BE49-F238E27FC236}">
                <a16:creationId xmlns:a16="http://schemas.microsoft.com/office/drawing/2014/main" id="{0AD3B339-CFCC-209E-1E15-1EBCC9313A29}"/>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4" name="Content Placeholder 3">
            <a:extLst>
              <a:ext uri="{FF2B5EF4-FFF2-40B4-BE49-F238E27FC236}">
                <a16:creationId xmlns:a16="http://schemas.microsoft.com/office/drawing/2014/main" id="{EE1E9509-CA98-88EB-0D00-629ED84115E1}"/>
              </a:ext>
            </a:extLst>
          </p:cNvPr>
          <p:cNvSpPr>
            <a:spLocks noGrp="1"/>
          </p:cNvSpPr>
          <p:nvPr>
            <p:ph idx="1"/>
          </p:nvPr>
        </p:nvSpPr>
        <p:spPr>
          <a:xfrm>
            <a:off x="842902" y="1738251"/>
            <a:ext cx="10287000" cy="1102486"/>
          </a:xfrm>
        </p:spPr>
        <p:txBody>
          <a:bodyPr/>
          <a:lstStyle/>
          <a:p>
            <a:pPr marL="0" indent="0">
              <a:buNone/>
            </a:pPr>
            <a:r>
              <a:rPr lang="en-US" b="1" dirty="0">
                <a:solidFill>
                  <a:schemeClr val="tx2"/>
                </a:solidFill>
              </a:rPr>
              <a:t>Assumptions: </a:t>
            </a:r>
            <a:r>
              <a:rPr lang="en-US" dirty="0"/>
              <a:t>Fred and Jane are married; they are 67 years old with Full Retirement Age (FRA) </a:t>
            </a:r>
            <a:br>
              <a:rPr lang="en-US" dirty="0"/>
            </a:br>
            <a:r>
              <a:rPr lang="en-US" dirty="0"/>
              <a:t>at 67; and their Social Security benefit at FRA is $2,400 for Fred and $1,000 for Jane.</a:t>
            </a:r>
          </a:p>
        </p:txBody>
      </p:sp>
      <p:sp>
        <p:nvSpPr>
          <p:cNvPr id="6" name="TextBox 5">
            <a:extLst>
              <a:ext uri="{FF2B5EF4-FFF2-40B4-BE49-F238E27FC236}">
                <a16:creationId xmlns:a16="http://schemas.microsoft.com/office/drawing/2014/main" id="{182F93F3-57E4-07E9-8316-214E677B53CB}"/>
              </a:ext>
            </a:extLst>
          </p:cNvPr>
          <p:cNvSpPr txBox="1"/>
          <p:nvPr/>
        </p:nvSpPr>
        <p:spPr>
          <a:xfrm>
            <a:off x="988251" y="2616325"/>
            <a:ext cx="2151189" cy="1033207"/>
          </a:xfrm>
          <a:prstGeom prst="roundRect">
            <a:avLst>
              <a:gd name="adj" fmla="val 11905"/>
            </a:avLst>
          </a:prstGeom>
          <a:solidFill>
            <a:schemeClr val="tx2"/>
          </a:solidFill>
        </p:spPr>
        <p:txBody>
          <a:bodyPr wrap="square" rtlCol="0" anchor="ctr">
            <a:noAutofit/>
          </a:bodyPr>
          <a:lstStyle/>
          <a:p>
            <a:pPr algn="ctr">
              <a:spcAft>
                <a:spcPts val="600"/>
              </a:spcAft>
            </a:pPr>
            <a:r>
              <a:rPr lang="en-US" sz="1400" dirty="0">
                <a:solidFill>
                  <a:schemeClr val="bg1"/>
                </a:solidFill>
                <a:latin typeface="Arial" panose="020B0604020202020204" pitchFamily="34" charset="0"/>
                <a:cs typeface="Arial" panose="020B0604020202020204" pitchFamily="34" charset="0"/>
              </a:rPr>
              <a:t>Monthly income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at age </a:t>
            </a:r>
            <a:r>
              <a:rPr lang="en-US" sz="1400" b="1" dirty="0">
                <a:solidFill>
                  <a:schemeClr val="bg1"/>
                </a:solidFill>
                <a:latin typeface="Arial" panose="020B0604020202020204" pitchFamily="34" charset="0"/>
                <a:cs typeface="Arial" panose="020B0604020202020204" pitchFamily="34" charset="0"/>
              </a:rPr>
              <a:t>67</a:t>
            </a:r>
          </a:p>
          <a:p>
            <a:pPr algn="ctr">
              <a:spcAft>
                <a:spcPts val="600"/>
              </a:spcAft>
            </a:pPr>
            <a:r>
              <a:rPr lang="en-US" b="1" dirty="0">
                <a:solidFill>
                  <a:schemeClr val="bg1"/>
                </a:solidFill>
                <a:latin typeface="Arial" panose="020B0604020202020204" pitchFamily="34" charset="0"/>
                <a:cs typeface="Arial" panose="020B0604020202020204" pitchFamily="34" charset="0"/>
              </a:rPr>
              <a:t>$1,000</a:t>
            </a:r>
          </a:p>
        </p:txBody>
      </p:sp>
      <p:sp>
        <p:nvSpPr>
          <p:cNvPr id="12" name="Text Placeholder 11">
            <a:extLst>
              <a:ext uri="{FF2B5EF4-FFF2-40B4-BE49-F238E27FC236}">
                <a16:creationId xmlns:a16="http://schemas.microsoft.com/office/drawing/2014/main" id="{7D44CD46-EC28-4D9E-59F9-B4DE12E1E189}"/>
              </a:ext>
            </a:extLst>
          </p:cNvPr>
          <p:cNvSpPr>
            <a:spLocks noGrp="1"/>
          </p:cNvSpPr>
          <p:nvPr>
            <p:ph type="body" sz="quarter" idx="16"/>
          </p:nvPr>
        </p:nvSpPr>
        <p:spPr>
          <a:xfrm>
            <a:off x="988251" y="3705971"/>
            <a:ext cx="2114613" cy="1712913"/>
          </a:xfrm>
        </p:spPr>
        <p:txBody>
          <a:bodyPr/>
          <a:lstStyle/>
          <a:p>
            <a:pPr marL="120650" indent="-120650"/>
            <a:r>
              <a:rPr lang="en-US" sz="1400" b="1" dirty="0">
                <a:solidFill>
                  <a:srgbClr val="000000"/>
                </a:solidFill>
                <a:latin typeface="Arial" panose="020B0604020202020204" pitchFamily="34" charset="0"/>
                <a:cs typeface="Arial" panose="020B0604020202020204" pitchFamily="34" charset="0"/>
              </a:rPr>
              <a:t>Jane starts collecting benefits at her Full Retirement Age.</a:t>
            </a:r>
          </a:p>
        </p:txBody>
      </p:sp>
      <p:sp>
        <p:nvSpPr>
          <p:cNvPr id="7" name="TextBox 6">
            <a:extLst>
              <a:ext uri="{FF2B5EF4-FFF2-40B4-BE49-F238E27FC236}">
                <a16:creationId xmlns:a16="http://schemas.microsoft.com/office/drawing/2014/main" id="{08D9C8E9-2ACB-D388-20FD-0434659BF7F4}"/>
              </a:ext>
            </a:extLst>
          </p:cNvPr>
          <p:cNvSpPr txBox="1"/>
          <p:nvPr/>
        </p:nvSpPr>
        <p:spPr>
          <a:xfrm>
            <a:off x="3515738" y="2616325"/>
            <a:ext cx="2151189" cy="1033207"/>
          </a:xfrm>
          <a:prstGeom prst="roundRect">
            <a:avLst>
              <a:gd name="adj" fmla="val 11905"/>
            </a:avLst>
          </a:prstGeom>
          <a:solidFill>
            <a:schemeClr val="tx2"/>
          </a:solidFill>
        </p:spPr>
        <p:txBody>
          <a:bodyPr wrap="square" rtlCol="0" anchor="ctr">
            <a:noAutofit/>
          </a:bodyPr>
          <a:lstStyle/>
          <a:p>
            <a:pPr algn="ctr">
              <a:spcAft>
                <a:spcPts val="600"/>
              </a:spcAft>
            </a:pPr>
            <a:r>
              <a:rPr lang="en-US" sz="1400" dirty="0">
                <a:solidFill>
                  <a:schemeClr val="bg1"/>
                </a:solidFill>
                <a:latin typeface="Arial" panose="020B0604020202020204" pitchFamily="34" charset="0"/>
                <a:cs typeface="Arial" panose="020B0604020202020204" pitchFamily="34" charset="0"/>
              </a:rPr>
              <a:t>Monthly income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at age </a:t>
            </a:r>
            <a:r>
              <a:rPr lang="en-US" sz="1400" b="1" dirty="0">
                <a:solidFill>
                  <a:schemeClr val="bg1"/>
                </a:solidFill>
                <a:latin typeface="Arial" panose="020B0604020202020204" pitchFamily="34" charset="0"/>
                <a:cs typeface="Arial" panose="020B0604020202020204" pitchFamily="34" charset="0"/>
              </a:rPr>
              <a:t>70</a:t>
            </a:r>
          </a:p>
          <a:p>
            <a:pPr algn="ctr">
              <a:spcAft>
                <a:spcPts val="600"/>
              </a:spcAft>
            </a:pPr>
            <a:r>
              <a:rPr lang="en-US" b="1" dirty="0">
                <a:solidFill>
                  <a:schemeClr val="bg1"/>
                </a:solidFill>
                <a:latin typeface="Arial" panose="020B0604020202020204" pitchFamily="34" charset="0"/>
                <a:cs typeface="Arial" panose="020B0604020202020204" pitchFamily="34" charset="0"/>
              </a:rPr>
              <a:t>$4,176</a:t>
            </a:r>
          </a:p>
        </p:txBody>
      </p:sp>
      <p:sp>
        <p:nvSpPr>
          <p:cNvPr id="15" name="Text Placeholder 14">
            <a:extLst>
              <a:ext uri="{FF2B5EF4-FFF2-40B4-BE49-F238E27FC236}">
                <a16:creationId xmlns:a16="http://schemas.microsoft.com/office/drawing/2014/main" id="{CAD2DEE5-9DA7-5665-FD25-AA42EC19D42A}"/>
              </a:ext>
            </a:extLst>
          </p:cNvPr>
          <p:cNvSpPr>
            <a:spLocks noGrp="1"/>
          </p:cNvSpPr>
          <p:nvPr>
            <p:ph type="body" sz="quarter" idx="19"/>
          </p:nvPr>
        </p:nvSpPr>
        <p:spPr>
          <a:xfrm>
            <a:off x="3534159" y="3705971"/>
            <a:ext cx="2096325" cy="1712913"/>
          </a:xfrm>
        </p:spPr>
        <p:txBody>
          <a:bodyPr/>
          <a:lstStyle/>
          <a:p>
            <a:pPr marL="120650" indent="-120650">
              <a:spcBef>
                <a:spcPts val="0"/>
              </a:spcBef>
              <a:spcAft>
                <a:spcPts val="600"/>
              </a:spcAft>
              <a:buClr>
                <a:srgbClr val="000000"/>
              </a:buClr>
              <a:buBlip>
                <a:blip r:embed="rId3">
                  <a:extLst>
                    <a:ext uri="{96DAC541-7B7A-43D3-8B79-37D633B846F1}">
                      <asvg:svgBlip xmlns:asvg="http://schemas.microsoft.com/office/drawing/2016/SVG/main" r:embed="rId4"/>
                    </a:ext>
                  </a:extLst>
                </a:blip>
              </a:buBlip>
            </a:pPr>
            <a:r>
              <a:rPr lang="en-US" sz="1400" dirty="0">
                <a:solidFill>
                  <a:srgbClr val="000000"/>
                </a:solidFill>
                <a:latin typeface="Arial" panose="020B0604020202020204" pitchFamily="34" charset="0"/>
                <a:cs typeface="Arial" panose="020B0604020202020204" pitchFamily="34" charset="0"/>
              </a:rPr>
              <a:t>Fred starts collecting $2,976 each month </a:t>
            </a:r>
            <a:br>
              <a:rPr lang="en-US" sz="1400"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(his benefit increased 24% from delayed retirement credits.)</a:t>
            </a:r>
          </a:p>
          <a:p>
            <a:pPr marL="120650" indent="-120650">
              <a:spcBef>
                <a:spcPts val="0"/>
              </a:spcBef>
              <a:buClr>
                <a:srgbClr val="000000"/>
              </a:buClr>
              <a:buBlip>
                <a:blip r:embed="rId3">
                  <a:extLst>
                    <a:ext uri="{96DAC541-7B7A-43D3-8B79-37D633B846F1}">
                      <asvg:svgBlip xmlns:asvg="http://schemas.microsoft.com/office/drawing/2016/SVG/main" r:embed="rId4"/>
                    </a:ext>
                  </a:extLst>
                </a:blip>
              </a:buBlip>
            </a:pPr>
            <a:r>
              <a:rPr lang="en-US" sz="1400" dirty="0">
                <a:solidFill>
                  <a:srgbClr val="000000"/>
                </a:solidFill>
                <a:latin typeface="Arial" panose="020B0604020202020204" pitchFamily="34" charset="0"/>
                <a:cs typeface="Arial" panose="020B0604020202020204" pitchFamily="34" charset="0"/>
              </a:rPr>
              <a:t>Jane switches to a spousal benefit equal to $1,200 each month.</a:t>
            </a:r>
          </a:p>
        </p:txBody>
      </p:sp>
      <p:sp>
        <p:nvSpPr>
          <p:cNvPr id="13" name="TextBox 12">
            <a:extLst>
              <a:ext uri="{FF2B5EF4-FFF2-40B4-BE49-F238E27FC236}">
                <a16:creationId xmlns:a16="http://schemas.microsoft.com/office/drawing/2014/main" id="{B9E6D0B3-7813-5407-A256-54AC7831C758}"/>
              </a:ext>
            </a:extLst>
          </p:cNvPr>
          <p:cNvSpPr txBox="1"/>
          <p:nvPr/>
        </p:nvSpPr>
        <p:spPr>
          <a:xfrm>
            <a:off x="6043225" y="2616325"/>
            <a:ext cx="2151189" cy="1033207"/>
          </a:xfrm>
          <a:prstGeom prst="roundRect">
            <a:avLst>
              <a:gd name="adj" fmla="val 11905"/>
            </a:avLst>
          </a:prstGeom>
          <a:solidFill>
            <a:schemeClr val="accent1"/>
          </a:solidFill>
        </p:spPr>
        <p:txBody>
          <a:bodyPr wrap="square" rtlCol="0" anchor="ctr">
            <a:noAutofit/>
          </a:bodyPr>
          <a:lstStyle/>
          <a:p>
            <a:pPr algn="ctr">
              <a:spcAft>
                <a:spcPts val="600"/>
              </a:spcAft>
            </a:pPr>
            <a:r>
              <a:rPr lang="en-US" sz="1400" dirty="0">
                <a:solidFill>
                  <a:srgbClr val="1C1C1C"/>
                </a:solidFill>
                <a:latin typeface="Arial" panose="020B0604020202020204" pitchFamily="34" charset="0"/>
                <a:cs typeface="Arial" panose="020B0604020202020204" pitchFamily="34" charset="0"/>
              </a:rPr>
              <a:t>Total benefits paid</a:t>
            </a:r>
            <a:br>
              <a:rPr lang="en-US" sz="1400" dirty="0">
                <a:solidFill>
                  <a:srgbClr val="1C1C1C"/>
                </a:solidFill>
                <a:latin typeface="Arial" panose="020B0604020202020204" pitchFamily="34" charset="0"/>
                <a:cs typeface="Arial" panose="020B0604020202020204" pitchFamily="34" charset="0"/>
              </a:rPr>
            </a:br>
            <a:r>
              <a:rPr lang="en-US" sz="1400" dirty="0">
                <a:solidFill>
                  <a:srgbClr val="1C1C1C"/>
                </a:solidFill>
                <a:latin typeface="Arial" panose="020B0604020202020204" pitchFamily="34" charset="0"/>
                <a:cs typeface="Arial" panose="020B0604020202020204" pitchFamily="34" charset="0"/>
              </a:rPr>
              <a:t>at age </a:t>
            </a:r>
            <a:r>
              <a:rPr lang="en-US" sz="1400" b="1" dirty="0">
                <a:solidFill>
                  <a:srgbClr val="1C1C1C"/>
                </a:solidFill>
                <a:latin typeface="Arial" panose="020B0604020202020204" pitchFamily="34" charset="0"/>
                <a:cs typeface="Arial" panose="020B0604020202020204" pitchFamily="34" charset="0"/>
              </a:rPr>
              <a:t>90</a:t>
            </a:r>
          </a:p>
          <a:p>
            <a:pPr algn="ctr">
              <a:spcAft>
                <a:spcPts val="600"/>
              </a:spcAft>
            </a:pPr>
            <a:r>
              <a:rPr lang="en-US" b="1" dirty="0">
                <a:solidFill>
                  <a:srgbClr val="1C1C1C"/>
                </a:solidFill>
                <a:latin typeface="Arial" panose="020B0604020202020204" pitchFamily="34" charset="0"/>
                <a:cs typeface="Arial" panose="020B0604020202020204" pitchFamily="34" charset="0"/>
              </a:rPr>
              <a:t>$1,088,352</a:t>
            </a:r>
          </a:p>
        </p:txBody>
      </p:sp>
      <p:sp>
        <p:nvSpPr>
          <p:cNvPr id="14" name="Text Placeholder 13">
            <a:extLst>
              <a:ext uri="{FF2B5EF4-FFF2-40B4-BE49-F238E27FC236}">
                <a16:creationId xmlns:a16="http://schemas.microsoft.com/office/drawing/2014/main" id="{7665C341-D457-BFFA-9190-4AD886F7BEA5}"/>
              </a:ext>
            </a:extLst>
          </p:cNvPr>
          <p:cNvSpPr>
            <a:spLocks noGrp="1"/>
          </p:cNvSpPr>
          <p:nvPr>
            <p:ph type="body" sz="quarter" idx="18"/>
          </p:nvPr>
        </p:nvSpPr>
        <p:spPr>
          <a:xfrm>
            <a:off x="6092099" y="3705971"/>
            <a:ext cx="2096325" cy="1712913"/>
          </a:xfrm>
        </p:spPr>
        <p:txBody>
          <a:bodyPr/>
          <a:lstStyle/>
          <a:p>
            <a:pPr marL="0" indent="0">
              <a:buNone/>
            </a:pPr>
            <a:r>
              <a:rPr lang="en-US" sz="1400" b="1" dirty="0">
                <a:solidFill>
                  <a:srgbClr val="000000"/>
                </a:solidFill>
                <a:latin typeface="Arial" panose="020B0604020202020204" pitchFamily="34" charset="0"/>
                <a:cs typeface="Arial" panose="020B0604020202020204" pitchFamily="34" charset="0"/>
              </a:rPr>
              <a:t>That’s $214,000 more than if Fred and Jane had both elected early benefits at age 62.</a:t>
            </a:r>
          </a:p>
        </p:txBody>
      </p:sp>
      <p:sp>
        <p:nvSpPr>
          <p:cNvPr id="17" name="TextBox 16">
            <a:extLst>
              <a:ext uri="{FF2B5EF4-FFF2-40B4-BE49-F238E27FC236}">
                <a16:creationId xmlns:a16="http://schemas.microsoft.com/office/drawing/2014/main" id="{BD0DE6E7-4D38-65E3-2632-8EB0E620EEB4}"/>
              </a:ext>
            </a:extLst>
          </p:cNvPr>
          <p:cNvSpPr txBox="1"/>
          <p:nvPr/>
        </p:nvSpPr>
        <p:spPr>
          <a:xfrm>
            <a:off x="8570713" y="2616325"/>
            <a:ext cx="2151189" cy="1033207"/>
          </a:xfrm>
          <a:prstGeom prst="roundRect">
            <a:avLst>
              <a:gd name="adj" fmla="val 11905"/>
            </a:avLst>
          </a:prstGeom>
          <a:solidFill>
            <a:schemeClr val="tx2"/>
          </a:solidFill>
        </p:spPr>
        <p:txBody>
          <a:bodyPr wrap="square" rtlCol="0" anchor="ctr">
            <a:noAutofit/>
          </a:bodyPr>
          <a:lstStyle/>
          <a:p>
            <a:pPr algn="ctr">
              <a:spcAft>
                <a:spcPts val="600"/>
              </a:spcAft>
            </a:pPr>
            <a:r>
              <a:rPr lang="en-US" sz="1400" dirty="0">
                <a:solidFill>
                  <a:schemeClr val="bg1"/>
                </a:solidFill>
                <a:latin typeface="Arial" panose="020B0604020202020204" pitchFamily="34" charset="0"/>
                <a:cs typeface="Arial" panose="020B0604020202020204" pitchFamily="34" charset="0"/>
              </a:rPr>
              <a:t>Monthly benefit paid to the surviving spouse</a:t>
            </a:r>
          </a:p>
          <a:p>
            <a:pPr algn="ctr">
              <a:spcAft>
                <a:spcPts val="600"/>
              </a:spcAft>
            </a:pPr>
            <a:r>
              <a:rPr lang="en-US" b="1" dirty="0">
                <a:solidFill>
                  <a:schemeClr val="bg1"/>
                </a:solidFill>
                <a:latin typeface="Arial" panose="020B0604020202020204" pitchFamily="34" charset="0"/>
                <a:cs typeface="Arial" panose="020B0604020202020204" pitchFamily="34" charset="0"/>
              </a:rPr>
              <a:t>$2,976</a:t>
            </a:r>
          </a:p>
        </p:txBody>
      </p:sp>
      <p:sp>
        <p:nvSpPr>
          <p:cNvPr id="5" name="Text Placeholder 4">
            <a:extLst>
              <a:ext uri="{FF2B5EF4-FFF2-40B4-BE49-F238E27FC236}">
                <a16:creationId xmlns:a16="http://schemas.microsoft.com/office/drawing/2014/main" id="{F8D0210F-2185-8329-617E-B31A1EABA120}"/>
              </a:ext>
            </a:extLst>
          </p:cNvPr>
          <p:cNvSpPr>
            <a:spLocks noGrp="1"/>
          </p:cNvSpPr>
          <p:nvPr>
            <p:ph type="body" sz="quarter" idx="10"/>
          </p:nvPr>
        </p:nvSpPr>
        <p:spPr/>
        <p:txBody>
          <a:bodyPr/>
          <a:lstStyle/>
          <a:p>
            <a:pPr>
              <a:spcBef>
                <a:spcPts val="0"/>
              </a:spcBef>
              <a:spcAft>
                <a:spcPts val="300"/>
              </a:spcAft>
            </a:pPr>
            <a:r>
              <a:rPr lang="en-US" altLang="en-US" sz="1100" dirty="0"/>
              <a:t>Illustration does not reflect any cost-of-living increases</a:t>
            </a:r>
          </a:p>
          <a:p>
            <a:pPr>
              <a:spcBef>
                <a:spcPts val="0"/>
              </a:spcBef>
              <a:spcAft>
                <a:spcPts val="300"/>
              </a:spcAft>
            </a:pPr>
            <a:r>
              <a:rPr lang="en-US" sz="1100" dirty="0"/>
              <a:t>Each person’s experience will vary based on their individual circumstances. </a:t>
            </a:r>
          </a:p>
          <a:p>
            <a:pPr>
              <a:spcBef>
                <a:spcPts val="0"/>
              </a:spcBef>
              <a:spcAft>
                <a:spcPts val="300"/>
              </a:spcAft>
            </a:pPr>
            <a:r>
              <a:rPr lang="en-US" sz="1100" dirty="0"/>
              <a:t>Note: Decision making with regard to the election of Social Security benefits and any retirement planning should only be undertaken with consultation with your personal tax or legal advisor. </a:t>
            </a:r>
          </a:p>
        </p:txBody>
      </p:sp>
      <p:sp>
        <p:nvSpPr>
          <p:cNvPr id="9" name="Slide Number Placeholder 8">
            <a:extLst>
              <a:ext uri="{FF2B5EF4-FFF2-40B4-BE49-F238E27FC236}">
                <a16:creationId xmlns:a16="http://schemas.microsoft.com/office/drawing/2014/main" id="{232CC167-52E2-FE2A-846E-A0C60D378999}"/>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23</a:t>
            </a:fld>
            <a:endParaRPr lang="en-US" dirty="0"/>
          </a:p>
        </p:txBody>
      </p:sp>
    </p:spTree>
    <p:extLst>
      <p:ext uri="{BB962C8B-B14F-4D97-AF65-F5344CB8AC3E}">
        <p14:creationId xmlns:p14="http://schemas.microsoft.com/office/powerpoint/2010/main" val="4084041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B826-24B7-BA75-3167-867435DE8F74}"/>
              </a:ext>
            </a:extLst>
          </p:cNvPr>
          <p:cNvSpPr>
            <a:spLocks noGrp="1"/>
          </p:cNvSpPr>
          <p:nvPr>
            <p:ph type="title"/>
          </p:nvPr>
        </p:nvSpPr>
        <p:spPr/>
        <p:txBody>
          <a:bodyPr/>
          <a:lstStyle/>
          <a:p>
            <a:r>
              <a:rPr lang="en-US" dirty="0"/>
              <a:t>2. Claim survivors benefits early</a:t>
            </a:r>
          </a:p>
        </p:txBody>
      </p:sp>
      <p:sp>
        <p:nvSpPr>
          <p:cNvPr id="9" name="Text Placeholder 7">
            <a:extLst>
              <a:ext uri="{FF2B5EF4-FFF2-40B4-BE49-F238E27FC236}">
                <a16:creationId xmlns:a16="http://schemas.microsoft.com/office/drawing/2014/main" id="{3A60C44B-0907-3BBB-BA60-34E2EBD7BB4B}"/>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3" name="Content Placeholder 2">
            <a:extLst>
              <a:ext uri="{FF2B5EF4-FFF2-40B4-BE49-F238E27FC236}">
                <a16:creationId xmlns:a16="http://schemas.microsoft.com/office/drawing/2014/main" id="{DCFDE42C-57DB-7370-93A2-5002195326D4}"/>
              </a:ext>
            </a:extLst>
          </p:cNvPr>
          <p:cNvSpPr>
            <a:spLocks noGrp="1"/>
          </p:cNvSpPr>
          <p:nvPr>
            <p:ph idx="1"/>
          </p:nvPr>
        </p:nvSpPr>
        <p:spPr/>
        <p:txBody>
          <a:bodyPr/>
          <a:lstStyle/>
          <a:p>
            <a:pPr marL="0" indent="0">
              <a:lnSpc>
                <a:spcPts val="2600"/>
              </a:lnSpc>
              <a:buNone/>
            </a:pPr>
            <a:r>
              <a:rPr lang="en-US" b="1" dirty="0">
                <a:solidFill>
                  <a:schemeClr val="tx2"/>
                </a:solidFill>
              </a:rPr>
              <a:t>For higher-earning widow(er)s, consider starting survivors benefits at age 60 to help increase overall income.</a:t>
            </a:r>
          </a:p>
          <a:p>
            <a:pPr marL="230188" indent="-230188">
              <a:lnSpc>
                <a:spcPts val="2600"/>
              </a:lnSpc>
            </a:pPr>
            <a:r>
              <a:rPr lang="en-US" altLang="en-US" dirty="0"/>
              <a:t>This strategy provides the surviving spouse with additional income from age 60 to 69.</a:t>
            </a:r>
          </a:p>
          <a:p>
            <a:pPr marL="230188" indent="-230188">
              <a:lnSpc>
                <a:spcPts val="2600"/>
              </a:lnSpc>
            </a:pPr>
            <a:r>
              <a:rPr lang="en-US" altLang="en-US" dirty="0"/>
              <a:t>Plus, by delaying payments until after Full Retirement Age, the higher earner can receive the maximum amount of Social Security benefits based on his or her own earnings at age 70.</a:t>
            </a:r>
          </a:p>
        </p:txBody>
      </p:sp>
      <p:sp>
        <p:nvSpPr>
          <p:cNvPr id="4" name="Text Placeholder 3">
            <a:extLst>
              <a:ext uri="{FF2B5EF4-FFF2-40B4-BE49-F238E27FC236}">
                <a16:creationId xmlns:a16="http://schemas.microsoft.com/office/drawing/2014/main" id="{A9FFC2C0-7976-7D70-B7B4-7B8F65853DCE}"/>
              </a:ext>
            </a:extLst>
          </p:cNvPr>
          <p:cNvSpPr>
            <a:spLocks noGrp="1"/>
          </p:cNvSpPr>
          <p:nvPr>
            <p:ph type="body" sz="quarter" idx="10"/>
          </p:nvPr>
        </p:nvSpPr>
        <p:spPr/>
        <p:txBody>
          <a:bodyPr/>
          <a:lstStyle/>
          <a:p>
            <a:r>
              <a:rPr lang="en-US" sz="1100" dirty="0"/>
              <a:t>Note: Decision making with regard to the election of Social Security benefits and any retirement planning should only be undertaken with consultation with your personal tax or legal advisor. </a:t>
            </a:r>
          </a:p>
        </p:txBody>
      </p:sp>
      <p:sp>
        <p:nvSpPr>
          <p:cNvPr id="8" name="Slide Number Placeholder 7">
            <a:extLst>
              <a:ext uri="{FF2B5EF4-FFF2-40B4-BE49-F238E27FC236}">
                <a16:creationId xmlns:a16="http://schemas.microsoft.com/office/drawing/2014/main" id="{95747E0E-DDCB-CF79-4D56-35448C42BDA1}"/>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24</a:t>
            </a:fld>
            <a:endParaRPr lang="en-US" dirty="0"/>
          </a:p>
        </p:txBody>
      </p:sp>
    </p:spTree>
    <p:extLst>
      <p:ext uri="{BB962C8B-B14F-4D97-AF65-F5344CB8AC3E}">
        <p14:creationId xmlns:p14="http://schemas.microsoft.com/office/powerpoint/2010/main" val="2718235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7618B-B702-EF87-DCFA-5970896F611D}"/>
              </a:ext>
            </a:extLst>
          </p:cNvPr>
          <p:cNvSpPr>
            <a:spLocks noGrp="1"/>
          </p:cNvSpPr>
          <p:nvPr>
            <p:ph type="title"/>
          </p:nvPr>
        </p:nvSpPr>
        <p:spPr/>
        <p:txBody>
          <a:bodyPr/>
          <a:lstStyle/>
          <a:p>
            <a:r>
              <a:rPr lang="en-US" sz="2800" dirty="0"/>
              <a:t>Example: Received an additional $85,800 in survivors benefits</a:t>
            </a:r>
          </a:p>
        </p:txBody>
      </p:sp>
      <p:sp>
        <p:nvSpPr>
          <p:cNvPr id="9" name="Text Placeholder 7">
            <a:extLst>
              <a:ext uri="{FF2B5EF4-FFF2-40B4-BE49-F238E27FC236}">
                <a16:creationId xmlns:a16="http://schemas.microsoft.com/office/drawing/2014/main" id="{8790B784-EFCB-AAB6-F3D5-DD943A432037}"/>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16" name="Text Placeholder 15">
            <a:extLst>
              <a:ext uri="{FF2B5EF4-FFF2-40B4-BE49-F238E27FC236}">
                <a16:creationId xmlns:a16="http://schemas.microsoft.com/office/drawing/2014/main" id="{51BB7B22-E944-9501-CC7B-957A1A0F641A}"/>
              </a:ext>
            </a:extLst>
          </p:cNvPr>
          <p:cNvSpPr>
            <a:spLocks noGrp="1"/>
          </p:cNvSpPr>
          <p:nvPr>
            <p:ph type="body" sz="quarter" idx="20"/>
          </p:nvPr>
        </p:nvSpPr>
        <p:spPr/>
        <p:txBody>
          <a:bodyPr/>
          <a:lstStyle/>
          <a:p>
            <a:r>
              <a:rPr lang="en-US" dirty="0"/>
              <a:t>Survivors Benefits strategy</a:t>
            </a:r>
          </a:p>
        </p:txBody>
      </p:sp>
      <p:sp>
        <p:nvSpPr>
          <p:cNvPr id="4" name="Content Placeholder 3">
            <a:extLst>
              <a:ext uri="{FF2B5EF4-FFF2-40B4-BE49-F238E27FC236}">
                <a16:creationId xmlns:a16="http://schemas.microsoft.com/office/drawing/2014/main" id="{EE1E9509-CA98-88EB-0D00-629ED84115E1}"/>
              </a:ext>
            </a:extLst>
          </p:cNvPr>
          <p:cNvSpPr>
            <a:spLocks noGrp="1"/>
          </p:cNvSpPr>
          <p:nvPr>
            <p:ph idx="1"/>
          </p:nvPr>
        </p:nvSpPr>
        <p:spPr/>
        <p:txBody>
          <a:bodyPr/>
          <a:lstStyle/>
          <a:p>
            <a:pPr marL="0" indent="0">
              <a:buNone/>
            </a:pPr>
            <a:r>
              <a:rPr lang="en-US" b="1" dirty="0">
                <a:solidFill>
                  <a:schemeClr val="tx2"/>
                </a:solidFill>
              </a:rPr>
              <a:t>Assumptions: </a:t>
            </a:r>
            <a:r>
              <a:rPr lang="en-US" altLang="en-US" sz="1800" dirty="0">
                <a:solidFill>
                  <a:srgbClr val="000000"/>
                </a:solidFill>
              </a:rPr>
              <a:t>Bob and Cindy are married. They are 60 years old with Full Retirement Age (FRA) of 67. Their Social Security benefit at FRA is $2,400 for Bob and $1,000 for Cindy; and Cindy dies at age 60.</a:t>
            </a:r>
            <a:endParaRPr lang="en-US" dirty="0"/>
          </a:p>
        </p:txBody>
      </p:sp>
      <p:sp>
        <p:nvSpPr>
          <p:cNvPr id="11" name="TextBox 10">
            <a:extLst>
              <a:ext uri="{FF2B5EF4-FFF2-40B4-BE49-F238E27FC236}">
                <a16:creationId xmlns:a16="http://schemas.microsoft.com/office/drawing/2014/main" id="{FC88603D-5110-AFC6-15FC-4E368EB7BF23}"/>
              </a:ext>
            </a:extLst>
          </p:cNvPr>
          <p:cNvSpPr txBox="1"/>
          <p:nvPr/>
        </p:nvSpPr>
        <p:spPr>
          <a:xfrm>
            <a:off x="1788260" y="3105987"/>
            <a:ext cx="2151189" cy="1033207"/>
          </a:xfrm>
          <a:prstGeom prst="roundRect">
            <a:avLst>
              <a:gd name="adj" fmla="val 11905"/>
            </a:avLst>
          </a:prstGeom>
          <a:solidFill>
            <a:schemeClr val="accent1"/>
          </a:solidFill>
        </p:spPr>
        <p:txBody>
          <a:bodyPr wrap="square" rtlCol="0" anchor="ctr">
            <a:noAutofit/>
          </a:bodyPr>
          <a:lstStyle/>
          <a:p>
            <a:pPr algn="ctr">
              <a:spcAft>
                <a:spcPts val="600"/>
              </a:spcAft>
            </a:pPr>
            <a:r>
              <a:rPr lang="en-US" sz="1400" dirty="0">
                <a:solidFill>
                  <a:srgbClr val="1C1C1C"/>
                </a:solidFill>
                <a:latin typeface="Arial" panose="020B0604020202020204" pitchFamily="34" charset="0"/>
                <a:cs typeface="Arial" panose="020B0604020202020204" pitchFamily="34" charset="0"/>
              </a:rPr>
              <a:t>Monthly income </a:t>
            </a:r>
            <a:br>
              <a:rPr lang="en-US" sz="1400" dirty="0">
                <a:solidFill>
                  <a:srgbClr val="1C1C1C"/>
                </a:solidFill>
                <a:latin typeface="Arial" panose="020B0604020202020204" pitchFamily="34" charset="0"/>
                <a:cs typeface="Arial" panose="020B0604020202020204" pitchFamily="34" charset="0"/>
              </a:rPr>
            </a:br>
            <a:r>
              <a:rPr lang="en-US" sz="1400" dirty="0">
                <a:solidFill>
                  <a:srgbClr val="1C1C1C"/>
                </a:solidFill>
                <a:latin typeface="Arial" panose="020B0604020202020204" pitchFamily="34" charset="0"/>
                <a:cs typeface="Arial" panose="020B0604020202020204" pitchFamily="34" charset="0"/>
              </a:rPr>
              <a:t>at age </a:t>
            </a:r>
            <a:r>
              <a:rPr lang="en-US" sz="1400" b="1" dirty="0">
                <a:solidFill>
                  <a:srgbClr val="1C1C1C"/>
                </a:solidFill>
                <a:latin typeface="Arial" panose="020B0604020202020204" pitchFamily="34" charset="0"/>
                <a:cs typeface="Arial" panose="020B0604020202020204" pitchFamily="34" charset="0"/>
              </a:rPr>
              <a:t>60</a:t>
            </a:r>
          </a:p>
          <a:p>
            <a:pPr algn="ctr">
              <a:spcAft>
                <a:spcPts val="600"/>
              </a:spcAft>
            </a:pPr>
            <a:r>
              <a:rPr lang="en-US" b="1" dirty="0">
                <a:solidFill>
                  <a:srgbClr val="1C1C1C"/>
                </a:solidFill>
                <a:latin typeface="Arial" panose="020B0604020202020204" pitchFamily="34" charset="0"/>
                <a:cs typeface="Arial" panose="020B0604020202020204" pitchFamily="34" charset="0"/>
              </a:rPr>
              <a:t>$715</a:t>
            </a:r>
          </a:p>
        </p:txBody>
      </p:sp>
      <p:sp>
        <p:nvSpPr>
          <p:cNvPr id="12" name="Text Placeholder 11">
            <a:extLst>
              <a:ext uri="{FF2B5EF4-FFF2-40B4-BE49-F238E27FC236}">
                <a16:creationId xmlns:a16="http://schemas.microsoft.com/office/drawing/2014/main" id="{7D44CD46-EC28-4D9E-59F9-B4DE12E1E189}"/>
              </a:ext>
            </a:extLst>
          </p:cNvPr>
          <p:cNvSpPr>
            <a:spLocks noGrp="1"/>
          </p:cNvSpPr>
          <p:nvPr>
            <p:ph type="body" sz="quarter" idx="16"/>
          </p:nvPr>
        </p:nvSpPr>
        <p:spPr>
          <a:xfrm>
            <a:off x="1743355" y="4230068"/>
            <a:ext cx="2114613" cy="1188545"/>
          </a:xfrm>
        </p:spPr>
        <p:txBody>
          <a:bodyPr/>
          <a:lstStyle/>
          <a:p>
            <a:pPr marL="120650" indent="-120650">
              <a:buClr>
                <a:srgbClr val="001871"/>
              </a:buClr>
              <a:buBlip>
                <a:blip r:embed="rId3">
                  <a:extLst>
                    <a:ext uri="{96DAC541-7B7A-43D3-8B79-37D633B846F1}">
                      <asvg:svgBlip xmlns:asvg="http://schemas.microsoft.com/office/drawing/2016/SVG/main" r:embed="rId4"/>
                    </a:ext>
                  </a:extLst>
                </a:blip>
              </a:buBlip>
            </a:pPr>
            <a:r>
              <a:rPr lang="en-US" sz="1400" b="1" dirty="0">
                <a:solidFill>
                  <a:srgbClr val="000000"/>
                </a:solidFill>
                <a:latin typeface="Arial" panose="020B0604020202020204" pitchFamily="34" charset="0"/>
                <a:cs typeface="Arial" panose="020B0604020202020204" pitchFamily="34" charset="0"/>
              </a:rPr>
              <a:t>Bob claims survivors benefits and receives 71.5% of Cindy’s benefit ($715).</a:t>
            </a:r>
          </a:p>
        </p:txBody>
      </p:sp>
      <p:sp>
        <p:nvSpPr>
          <p:cNvPr id="13" name="TextBox 12">
            <a:extLst>
              <a:ext uri="{FF2B5EF4-FFF2-40B4-BE49-F238E27FC236}">
                <a16:creationId xmlns:a16="http://schemas.microsoft.com/office/drawing/2014/main" id="{4286C834-B962-EA75-6132-F77338EA36C6}"/>
              </a:ext>
            </a:extLst>
          </p:cNvPr>
          <p:cNvSpPr txBox="1"/>
          <p:nvPr/>
        </p:nvSpPr>
        <p:spPr>
          <a:xfrm>
            <a:off x="4622692" y="3105987"/>
            <a:ext cx="2151189" cy="1033207"/>
          </a:xfrm>
          <a:prstGeom prst="roundRect">
            <a:avLst>
              <a:gd name="adj" fmla="val 11905"/>
            </a:avLst>
          </a:prstGeom>
          <a:solidFill>
            <a:schemeClr val="accent1"/>
          </a:solidFill>
        </p:spPr>
        <p:txBody>
          <a:bodyPr wrap="square" rtlCol="0" anchor="ctr">
            <a:noAutofit/>
          </a:bodyPr>
          <a:lstStyle/>
          <a:p>
            <a:pPr algn="ctr">
              <a:spcAft>
                <a:spcPts val="600"/>
              </a:spcAft>
            </a:pPr>
            <a:r>
              <a:rPr lang="en-US" sz="1400" dirty="0">
                <a:solidFill>
                  <a:srgbClr val="1C1C1C"/>
                </a:solidFill>
                <a:latin typeface="Arial" panose="020B0604020202020204" pitchFamily="34" charset="0"/>
                <a:cs typeface="Arial" panose="020B0604020202020204" pitchFamily="34" charset="0"/>
              </a:rPr>
              <a:t>Total benefits paid</a:t>
            </a:r>
            <a:br>
              <a:rPr lang="en-US" sz="1400" dirty="0">
                <a:solidFill>
                  <a:srgbClr val="1C1C1C"/>
                </a:solidFill>
                <a:latin typeface="Arial" panose="020B0604020202020204" pitchFamily="34" charset="0"/>
                <a:cs typeface="Arial" panose="020B0604020202020204" pitchFamily="34" charset="0"/>
              </a:rPr>
            </a:br>
            <a:r>
              <a:rPr lang="en-US" sz="1400" dirty="0">
                <a:solidFill>
                  <a:srgbClr val="1C1C1C"/>
                </a:solidFill>
                <a:latin typeface="Arial" panose="020B0604020202020204" pitchFamily="34" charset="0"/>
                <a:cs typeface="Arial" panose="020B0604020202020204" pitchFamily="34" charset="0"/>
              </a:rPr>
              <a:t>from ages </a:t>
            </a:r>
            <a:r>
              <a:rPr lang="en-US" sz="1400" b="1" dirty="0">
                <a:solidFill>
                  <a:srgbClr val="1C1C1C"/>
                </a:solidFill>
                <a:latin typeface="Arial" panose="020B0604020202020204" pitchFamily="34" charset="0"/>
                <a:cs typeface="Arial" panose="020B0604020202020204" pitchFamily="34" charset="0"/>
              </a:rPr>
              <a:t>60-69</a:t>
            </a:r>
          </a:p>
          <a:p>
            <a:pPr algn="ctr">
              <a:spcAft>
                <a:spcPts val="600"/>
              </a:spcAft>
            </a:pPr>
            <a:r>
              <a:rPr lang="en-US" b="1" dirty="0">
                <a:solidFill>
                  <a:srgbClr val="1C1C1C"/>
                </a:solidFill>
                <a:latin typeface="Arial" panose="020B0604020202020204" pitchFamily="34" charset="0"/>
                <a:cs typeface="Arial" panose="020B0604020202020204" pitchFamily="34" charset="0"/>
              </a:rPr>
              <a:t>$85,800</a:t>
            </a:r>
          </a:p>
        </p:txBody>
      </p:sp>
      <p:sp>
        <p:nvSpPr>
          <p:cNvPr id="15" name="Text Placeholder 14">
            <a:extLst>
              <a:ext uri="{FF2B5EF4-FFF2-40B4-BE49-F238E27FC236}">
                <a16:creationId xmlns:a16="http://schemas.microsoft.com/office/drawing/2014/main" id="{CAD2DEE5-9DA7-5665-FD25-AA42EC19D42A}"/>
              </a:ext>
            </a:extLst>
          </p:cNvPr>
          <p:cNvSpPr>
            <a:spLocks noGrp="1"/>
          </p:cNvSpPr>
          <p:nvPr>
            <p:ph type="body" sz="quarter" idx="19"/>
          </p:nvPr>
        </p:nvSpPr>
        <p:spPr>
          <a:xfrm>
            <a:off x="4608129" y="4230068"/>
            <a:ext cx="2096325" cy="1318249"/>
          </a:xfrm>
        </p:spPr>
        <p:txBody>
          <a:bodyPr/>
          <a:lstStyle/>
          <a:p>
            <a:pPr marL="0" indent="0">
              <a:buNone/>
            </a:pPr>
            <a:r>
              <a:rPr lang="en-US" sz="1400" b="1" dirty="0">
                <a:solidFill>
                  <a:srgbClr val="000000"/>
                </a:solidFill>
                <a:latin typeface="Arial" panose="020B0604020202020204" pitchFamily="34" charset="0"/>
                <a:cs typeface="Arial" panose="020B0604020202020204" pitchFamily="34" charset="0"/>
              </a:rPr>
              <a:t>That’s $85,800 in survivors benefits that would have been lost if Bob did not take advantage of these benefits</a:t>
            </a:r>
          </a:p>
        </p:txBody>
      </p:sp>
      <p:sp>
        <p:nvSpPr>
          <p:cNvPr id="18" name="TextBox 17">
            <a:extLst>
              <a:ext uri="{FF2B5EF4-FFF2-40B4-BE49-F238E27FC236}">
                <a16:creationId xmlns:a16="http://schemas.microsoft.com/office/drawing/2014/main" id="{FC6ED74E-7AAC-3141-4802-6F387CE669C7}"/>
              </a:ext>
            </a:extLst>
          </p:cNvPr>
          <p:cNvSpPr txBox="1"/>
          <p:nvPr/>
        </p:nvSpPr>
        <p:spPr>
          <a:xfrm>
            <a:off x="7457123" y="3105987"/>
            <a:ext cx="2151189" cy="1033207"/>
          </a:xfrm>
          <a:prstGeom prst="roundRect">
            <a:avLst>
              <a:gd name="adj" fmla="val 11905"/>
            </a:avLst>
          </a:prstGeom>
          <a:solidFill>
            <a:schemeClr val="tx2"/>
          </a:solidFill>
        </p:spPr>
        <p:txBody>
          <a:bodyPr wrap="square" rtlCol="0" anchor="ctr">
            <a:noAutofit/>
          </a:bodyPr>
          <a:lstStyle/>
          <a:p>
            <a:pPr algn="ctr">
              <a:spcAft>
                <a:spcPts val="600"/>
              </a:spcAft>
            </a:pPr>
            <a:r>
              <a:rPr lang="en-US" sz="1400" dirty="0">
                <a:solidFill>
                  <a:schemeClr val="bg1"/>
                </a:solidFill>
                <a:latin typeface="Arial" panose="020B0604020202020204" pitchFamily="34" charset="0"/>
                <a:cs typeface="Arial" panose="020B0604020202020204" pitchFamily="34" charset="0"/>
              </a:rPr>
              <a:t>Total benefits paid</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from ages </a:t>
            </a:r>
            <a:r>
              <a:rPr lang="en-US" sz="1400" b="1" dirty="0">
                <a:solidFill>
                  <a:schemeClr val="bg1"/>
                </a:solidFill>
                <a:latin typeface="Arial" panose="020B0604020202020204" pitchFamily="34" charset="0"/>
                <a:cs typeface="Arial" panose="020B0604020202020204" pitchFamily="34" charset="0"/>
              </a:rPr>
              <a:t>70-90</a:t>
            </a:r>
            <a:r>
              <a:rPr lang="en-US" sz="1400" dirty="0">
                <a:solidFill>
                  <a:schemeClr val="bg1"/>
                </a:solidFill>
                <a:latin typeface="Arial" panose="020B0604020202020204" pitchFamily="34" charset="0"/>
                <a:cs typeface="Arial" panose="020B0604020202020204" pitchFamily="34" charset="0"/>
              </a:rPr>
              <a:t> </a:t>
            </a:r>
          </a:p>
          <a:p>
            <a:pPr algn="ctr">
              <a:spcAft>
                <a:spcPts val="600"/>
              </a:spcAft>
            </a:pPr>
            <a:r>
              <a:rPr lang="en-US" b="1" dirty="0">
                <a:solidFill>
                  <a:schemeClr val="bg1"/>
                </a:solidFill>
                <a:latin typeface="Arial" panose="020B0604020202020204" pitchFamily="34" charset="0"/>
                <a:cs typeface="Arial" panose="020B0604020202020204" pitchFamily="34" charset="0"/>
              </a:rPr>
              <a:t>$714,240</a:t>
            </a:r>
          </a:p>
        </p:txBody>
      </p:sp>
      <p:sp>
        <p:nvSpPr>
          <p:cNvPr id="14" name="Text Placeholder 13">
            <a:extLst>
              <a:ext uri="{FF2B5EF4-FFF2-40B4-BE49-F238E27FC236}">
                <a16:creationId xmlns:a16="http://schemas.microsoft.com/office/drawing/2014/main" id="{7665C341-D457-BFFA-9190-4AD886F7BEA5}"/>
              </a:ext>
            </a:extLst>
          </p:cNvPr>
          <p:cNvSpPr>
            <a:spLocks noGrp="1"/>
          </p:cNvSpPr>
          <p:nvPr>
            <p:ph type="body" sz="quarter" idx="18"/>
          </p:nvPr>
        </p:nvSpPr>
        <p:spPr>
          <a:xfrm>
            <a:off x="7481187" y="4230068"/>
            <a:ext cx="2096325" cy="1102486"/>
          </a:xfrm>
        </p:spPr>
        <p:txBody>
          <a:bodyPr/>
          <a:lstStyle/>
          <a:p>
            <a:pPr marL="0" indent="0">
              <a:buNone/>
            </a:pPr>
            <a:r>
              <a:rPr lang="en-US" sz="1400" b="1" dirty="0">
                <a:solidFill>
                  <a:srgbClr val="000000"/>
                </a:solidFill>
                <a:latin typeface="Arial" panose="020B0604020202020204" pitchFamily="34" charset="0"/>
                <a:cs typeface="Arial" panose="020B0604020202020204" pitchFamily="34" charset="0"/>
              </a:rPr>
              <a:t>Bob takes his own benefit from age 70-90 ($2,976)</a:t>
            </a:r>
          </a:p>
        </p:txBody>
      </p:sp>
      <p:sp>
        <p:nvSpPr>
          <p:cNvPr id="5" name="Text Placeholder 4">
            <a:extLst>
              <a:ext uri="{FF2B5EF4-FFF2-40B4-BE49-F238E27FC236}">
                <a16:creationId xmlns:a16="http://schemas.microsoft.com/office/drawing/2014/main" id="{F8D0210F-2185-8329-617E-B31A1EABA120}"/>
              </a:ext>
            </a:extLst>
          </p:cNvPr>
          <p:cNvSpPr>
            <a:spLocks noGrp="1"/>
          </p:cNvSpPr>
          <p:nvPr>
            <p:ph type="body" sz="quarter" idx="10"/>
          </p:nvPr>
        </p:nvSpPr>
        <p:spPr/>
        <p:txBody>
          <a:bodyPr/>
          <a:lstStyle/>
          <a:p>
            <a:pPr>
              <a:spcBef>
                <a:spcPts val="0"/>
              </a:spcBef>
              <a:spcAft>
                <a:spcPts val="300"/>
              </a:spcAft>
            </a:pPr>
            <a:r>
              <a:rPr lang="en-US" altLang="en-US" dirty="0"/>
              <a:t>Illustration does not reflect any cost-of-living increases</a:t>
            </a:r>
          </a:p>
          <a:p>
            <a:pPr>
              <a:spcBef>
                <a:spcPts val="0"/>
              </a:spcBef>
              <a:spcAft>
                <a:spcPts val="300"/>
              </a:spcAft>
            </a:pPr>
            <a:r>
              <a:rPr lang="en-US" dirty="0"/>
              <a:t>Each person’s experience will vary based on their individual circumstances. </a:t>
            </a:r>
          </a:p>
          <a:p>
            <a:pPr>
              <a:spcBef>
                <a:spcPts val="0"/>
              </a:spcBef>
              <a:spcAft>
                <a:spcPts val="300"/>
              </a:spcAft>
            </a:pPr>
            <a:r>
              <a:rPr lang="en-US" sz="1100" dirty="0"/>
              <a:t>Note: Decision making with regard to the election of Social Security benefits and any retirement planning should only be undertaken with consultation with your personal tax or legal advisor. </a:t>
            </a:r>
          </a:p>
        </p:txBody>
      </p:sp>
      <p:sp>
        <p:nvSpPr>
          <p:cNvPr id="7" name="Slide Number Placeholder 6">
            <a:extLst>
              <a:ext uri="{FF2B5EF4-FFF2-40B4-BE49-F238E27FC236}">
                <a16:creationId xmlns:a16="http://schemas.microsoft.com/office/drawing/2014/main" id="{39B07C72-C119-0A92-8414-295FC08A88EC}"/>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25</a:t>
            </a:fld>
            <a:endParaRPr lang="en-US" dirty="0"/>
          </a:p>
        </p:txBody>
      </p:sp>
    </p:spTree>
    <p:extLst>
      <p:ext uri="{BB962C8B-B14F-4D97-AF65-F5344CB8AC3E}">
        <p14:creationId xmlns:p14="http://schemas.microsoft.com/office/powerpoint/2010/main" val="193391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B826-24B7-BA75-3167-867435DE8F74}"/>
              </a:ext>
            </a:extLst>
          </p:cNvPr>
          <p:cNvSpPr>
            <a:spLocks noGrp="1"/>
          </p:cNvSpPr>
          <p:nvPr>
            <p:ph type="title"/>
          </p:nvPr>
        </p:nvSpPr>
        <p:spPr>
          <a:xfrm>
            <a:off x="851647" y="913407"/>
            <a:ext cx="10858500" cy="837373"/>
          </a:xfrm>
        </p:spPr>
        <p:txBody>
          <a:bodyPr/>
          <a:lstStyle/>
          <a:p>
            <a:pPr>
              <a:lnSpc>
                <a:spcPct val="100000"/>
              </a:lnSpc>
            </a:pPr>
            <a:r>
              <a:rPr lang="en-US" sz="2800" dirty="0"/>
              <a:t>Changes to Social Security filing strategies you should </a:t>
            </a:r>
            <a:br>
              <a:rPr lang="en-US" sz="2800" dirty="0"/>
            </a:br>
            <a:r>
              <a:rPr lang="en-US" sz="2800" dirty="0"/>
              <a:t>be aware of</a:t>
            </a:r>
          </a:p>
        </p:txBody>
      </p:sp>
      <p:sp>
        <p:nvSpPr>
          <p:cNvPr id="5" name="Text Placeholder 7">
            <a:extLst>
              <a:ext uri="{FF2B5EF4-FFF2-40B4-BE49-F238E27FC236}">
                <a16:creationId xmlns:a16="http://schemas.microsoft.com/office/drawing/2014/main" id="{3F7E3A17-C325-93A8-7A60-7BF68098C970}"/>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3" name="Content Placeholder 2">
            <a:extLst>
              <a:ext uri="{FF2B5EF4-FFF2-40B4-BE49-F238E27FC236}">
                <a16:creationId xmlns:a16="http://schemas.microsoft.com/office/drawing/2014/main" id="{DCFDE42C-57DB-7370-93A2-5002195326D4}"/>
              </a:ext>
            </a:extLst>
          </p:cNvPr>
          <p:cNvSpPr>
            <a:spLocks noGrp="1"/>
          </p:cNvSpPr>
          <p:nvPr>
            <p:ph idx="1"/>
          </p:nvPr>
        </p:nvSpPr>
        <p:spPr>
          <a:xfrm>
            <a:off x="856349" y="1923162"/>
            <a:ext cx="10056816" cy="3602710"/>
          </a:xfrm>
        </p:spPr>
        <p:txBody>
          <a:bodyPr/>
          <a:lstStyle/>
          <a:p>
            <a:pPr marL="0" indent="0">
              <a:lnSpc>
                <a:spcPts val="1880"/>
              </a:lnSpc>
              <a:spcAft>
                <a:spcPts val="600"/>
              </a:spcAft>
              <a:buNone/>
              <a:defRPr/>
            </a:pPr>
            <a:r>
              <a:rPr lang="en-US" sz="1400" dirty="0">
                <a:ea typeface="ＭＳ Ｐゴシック" charset="0"/>
              </a:rPr>
              <a:t>The Bipartisan Budget Act of 2015 resulted in a number of major changes to Social Security, including the availability of certain filing strategies.</a:t>
            </a:r>
          </a:p>
          <a:p>
            <a:pPr marL="0" indent="0">
              <a:lnSpc>
                <a:spcPts val="1880"/>
              </a:lnSpc>
              <a:spcAft>
                <a:spcPts val="600"/>
              </a:spcAft>
              <a:buNone/>
              <a:defRPr/>
            </a:pPr>
            <a:r>
              <a:rPr lang="en-US" sz="1400" dirty="0">
                <a:ea typeface="Calibri"/>
              </a:rPr>
              <a:t>Making smart decisions about your retirement income isn’t always easy, but a financial professional can help you understand your options and make a more informed decision about one of your most valuable retirement benefits. Still, these examples are not meant to be exhaustive, so it is important to work with the Social Security Administra­tion for a full discussion of your available benefits and options. These strategies can get complex. Before making any decision, consult with your qualified tax advisor. Your financial professional can work with you to position your investments to help provide for your income needs throughout retirement.</a:t>
            </a:r>
            <a:endParaRPr lang="en-US" sz="1400" b="1" dirty="0">
              <a:ea typeface="ＭＳ Ｐゴシック" charset="0"/>
            </a:endParaRPr>
          </a:p>
          <a:p>
            <a:pPr marL="0" indent="0">
              <a:lnSpc>
                <a:spcPts val="1880"/>
              </a:lnSpc>
              <a:spcAft>
                <a:spcPts val="600"/>
              </a:spcAft>
              <a:buNone/>
              <a:defRPr/>
            </a:pPr>
            <a:r>
              <a:rPr lang="en-US" sz="1400" b="1" dirty="0">
                <a:ea typeface="ＭＳ Ｐゴシック" charset="0"/>
              </a:rPr>
              <a:t>Important Note: This material about Social Security is provided for educational purposes only and does not constitute tax, legal, or other individualized advice. </a:t>
            </a:r>
            <a:endParaRPr lang="en-US" sz="1400" dirty="0">
              <a:ea typeface="ＭＳ Ｐゴシック" charset="0"/>
            </a:endParaRPr>
          </a:p>
          <a:p>
            <a:pPr marL="0" indent="0">
              <a:lnSpc>
                <a:spcPts val="1880"/>
              </a:lnSpc>
              <a:spcAft>
                <a:spcPts val="600"/>
              </a:spcAft>
              <a:buNone/>
              <a:defRPr/>
            </a:pPr>
            <a:r>
              <a:rPr lang="en-US" sz="1400" dirty="0">
                <a:ea typeface="ＭＳ Ｐゴシック" charset="0"/>
              </a:rPr>
              <a:t>While the information about Social Security contained herein has been obtained from sources deemed reliable, Corebridge Financial, Inc. (including its subsidiaries, distributors and representatives) cannot be held responsible for any direct or indirect loss resulting from the application of the information provided here. Individuals should consult a qualified tax professional or attorney regarding their specific situation.</a:t>
            </a:r>
          </a:p>
        </p:txBody>
      </p:sp>
      <p:sp>
        <p:nvSpPr>
          <p:cNvPr id="4" name="Text Placeholder 3">
            <a:extLst>
              <a:ext uri="{FF2B5EF4-FFF2-40B4-BE49-F238E27FC236}">
                <a16:creationId xmlns:a16="http://schemas.microsoft.com/office/drawing/2014/main" id="{A9FFC2C0-7976-7D70-B7B4-7B8F65853DCE}"/>
              </a:ext>
            </a:extLst>
          </p:cNvPr>
          <p:cNvSpPr>
            <a:spLocks noGrp="1"/>
          </p:cNvSpPr>
          <p:nvPr>
            <p:ph type="body" sz="quarter" idx="10"/>
          </p:nvPr>
        </p:nvSpPr>
        <p:spPr/>
        <p:txBody>
          <a:bodyPr/>
          <a:lstStyle/>
          <a:p>
            <a:r>
              <a:rPr lang="en-US" sz="1100" dirty="0"/>
              <a:t>Note: Decision making with regard to the election of Social Security benefits and any retirement planning should only be undertaken with consultation with your personal tax or legal advisor. </a:t>
            </a:r>
          </a:p>
        </p:txBody>
      </p:sp>
      <p:sp>
        <p:nvSpPr>
          <p:cNvPr id="8" name="Slide Number Placeholder 7">
            <a:extLst>
              <a:ext uri="{FF2B5EF4-FFF2-40B4-BE49-F238E27FC236}">
                <a16:creationId xmlns:a16="http://schemas.microsoft.com/office/drawing/2014/main" id="{81D19546-DFE7-266D-8775-16EE03F847F2}"/>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26</a:t>
            </a:fld>
            <a:endParaRPr lang="en-US" dirty="0"/>
          </a:p>
        </p:txBody>
      </p:sp>
    </p:spTree>
    <p:extLst>
      <p:ext uri="{BB962C8B-B14F-4D97-AF65-F5344CB8AC3E}">
        <p14:creationId xmlns:p14="http://schemas.microsoft.com/office/powerpoint/2010/main" val="2038290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B826-24B7-BA75-3167-867435DE8F74}"/>
              </a:ext>
            </a:extLst>
          </p:cNvPr>
          <p:cNvSpPr>
            <a:spLocks noGrp="1"/>
          </p:cNvSpPr>
          <p:nvPr>
            <p:ph type="title"/>
          </p:nvPr>
        </p:nvSpPr>
        <p:spPr>
          <a:xfrm>
            <a:off x="851647" y="718335"/>
            <a:ext cx="10858500" cy="837373"/>
          </a:xfrm>
        </p:spPr>
        <p:txBody>
          <a:bodyPr/>
          <a:lstStyle/>
          <a:p>
            <a:pPr>
              <a:lnSpc>
                <a:spcPct val="100000"/>
              </a:lnSpc>
            </a:pPr>
            <a:r>
              <a:rPr lang="en-US" dirty="0"/>
              <a:t>Changes to spousal benefits ― filing a restricted application</a:t>
            </a:r>
          </a:p>
        </p:txBody>
      </p:sp>
      <p:sp>
        <p:nvSpPr>
          <p:cNvPr id="5" name="Text Placeholder 7">
            <a:extLst>
              <a:ext uri="{FF2B5EF4-FFF2-40B4-BE49-F238E27FC236}">
                <a16:creationId xmlns:a16="http://schemas.microsoft.com/office/drawing/2014/main" id="{8E8DF78D-3CE0-C687-81F1-7DAE36DEF481}"/>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3" name="Content Placeholder 2">
            <a:extLst>
              <a:ext uri="{FF2B5EF4-FFF2-40B4-BE49-F238E27FC236}">
                <a16:creationId xmlns:a16="http://schemas.microsoft.com/office/drawing/2014/main" id="{DCFDE42C-57DB-7370-93A2-5002195326D4}"/>
              </a:ext>
            </a:extLst>
          </p:cNvPr>
          <p:cNvSpPr>
            <a:spLocks noGrp="1"/>
          </p:cNvSpPr>
          <p:nvPr>
            <p:ph idx="1"/>
          </p:nvPr>
        </p:nvSpPr>
        <p:spPr>
          <a:xfrm>
            <a:off x="856349" y="1928750"/>
            <a:ext cx="10056816" cy="3602710"/>
          </a:xfrm>
        </p:spPr>
        <p:txBody>
          <a:bodyPr/>
          <a:lstStyle/>
          <a:p>
            <a:pPr marL="288925" indent="-288925">
              <a:lnSpc>
                <a:spcPts val="1880"/>
              </a:lnSpc>
              <a:spcAft>
                <a:spcPts val="600"/>
              </a:spcAft>
              <a:defRPr/>
            </a:pPr>
            <a:r>
              <a:rPr lang="en-US" sz="1400" b="1" dirty="0">
                <a:solidFill>
                  <a:schemeClr val="tx2"/>
                </a:solidFill>
                <a:ea typeface="ＭＳ Ｐゴシック" charset="0"/>
              </a:rPr>
              <a:t>If you were born on or after January 2, 1954</a:t>
            </a:r>
            <a:r>
              <a:rPr lang="en-US" sz="1400" b="1" baseline="30000" dirty="0">
                <a:solidFill>
                  <a:schemeClr val="tx2"/>
                </a:solidFill>
                <a:ea typeface="ＭＳ Ｐゴシック" charset="0"/>
              </a:rPr>
              <a:t>*</a:t>
            </a:r>
            <a:r>
              <a:rPr lang="en-US" sz="1400" b="1" dirty="0">
                <a:solidFill>
                  <a:schemeClr val="tx2"/>
                </a:solidFill>
                <a:ea typeface="ＭＳ Ｐゴシック" charset="0"/>
              </a:rPr>
              <a:t>, </a:t>
            </a:r>
            <a:r>
              <a:rPr lang="en-US" sz="1400" dirty="0">
                <a:ea typeface="ＭＳ Ｐゴシック" charset="0"/>
              </a:rPr>
              <a:t>you will no longer be able to claim just the spousal benefit by filing a restricted application. If you are entitled to both your own individual benefit (based on your own earnings record) and a spousal benefit when you file for benefits, you will automatically receive the greater of the two benefits to which you are eligible. This is known as a "deemed" filing.</a:t>
            </a:r>
          </a:p>
          <a:p>
            <a:pPr marL="688975" lvl="1" indent="-231775">
              <a:lnSpc>
                <a:spcPts val="1880"/>
              </a:lnSpc>
              <a:spcAft>
                <a:spcPts val="600"/>
              </a:spcAft>
              <a:defRPr/>
            </a:pPr>
            <a:r>
              <a:rPr lang="en-US" sz="1400" dirty="0">
                <a:solidFill>
                  <a:srgbClr val="484949"/>
                </a:solidFill>
                <a:ea typeface="ＭＳ Ｐゴシック" charset="0"/>
              </a:rPr>
              <a:t>As a result, you will no longer be able to claim a spousal benefit only and switch to your individual benefit later. </a:t>
            </a:r>
          </a:p>
          <a:p>
            <a:pPr marL="288925" indent="-288925">
              <a:lnSpc>
                <a:spcPts val="1880"/>
              </a:lnSpc>
              <a:spcAft>
                <a:spcPts val="600"/>
              </a:spcAft>
              <a:defRPr/>
            </a:pPr>
            <a:r>
              <a:rPr lang="en-US" sz="1400" b="1" dirty="0">
                <a:solidFill>
                  <a:schemeClr val="tx2"/>
                </a:solidFill>
                <a:ea typeface="ＭＳ Ｐゴシック" charset="0"/>
              </a:rPr>
              <a:t>If you were born on or before January 1, 1954</a:t>
            </a:r>
            <a:r>
              <a:rPr lang="en-US" sz="1400" b="1" baseline="30000" dirty="0">
                <a:solidFill>
                  <a:schemeClr val="tx2"/>
                </a:solidFill>
                <a:ea typeface="ＭＳ Ｐゴシック" charset="0"/>
              </a:rPr>
              <a:t>*</a:t>
            </a:r>
            <a:r>
              <a:rPr lang="en-US" sz="1400" b="1" dirty="0">
                <a:solidFill>
                  <a:schemeClr val="tx2"/>
                </a:solidFill>
                <a:ea typeface="ＭＳ Ｐゴシック" charset="0"/>
              </a:rPr>
              <a:t>, </a:t>
            </a:r>
            <a:r>
              <a:rPr lang="en-US" sz="1400" dirty="0">
                <a:ea typeface="ＭＳ Ｐゴシック" charset="0"/>
              </a:rPr>
              <a:t>you continue to have the option to file a restricted application for a spousal benefit only provided you do not file for benefits before your Full Retirement Age and your spouse has either filed for and is receiving benefits, or filed and suspended by 4/29/16. </a:t>
            </a:r>
          </a:p>
        </p:txBody>
      </p:sp>
      <p:sp>
        <p:nvSpPr>
          <p:cNvPr id="4" name="Text Placeholder 3">
            <a:extLst>
              <a:ext uri="{FF2B5EF4-FFF2-40B4-BE49-F238E27FC236}">
                <a16:creationId xmlns:a16="http://schemas.microsoft.com/office/drawing/2014/main" id="{A9FFC2C0-7976-7D70-B7B4-7B8F65853DCE}"/>
              </a:ext>
            </a:extLst>
          </p:cNvPr>
          <p:cNvSpPr>
            <a:spLocks noGrp="1"/>
          </p:cNvSpPr>
          <p:nvPr>
            <p:ph type="body" sz="quarter" idx="10"/>
          </p:nvPr>
        </p:nvSpPr>
        <p:spPr/>
        <p:txBody>
          <a:bodyPr/>
          <a:lstStyle/>
          <a:p>
            <a:pPr>
              <a:spcBef>
                <a:spcPts val="0"/>
              </a:spcBef>
              <a:spcAft>
                <a:spcPts val="300"/>
              </a:spcAft>
            </a:pPr>
            <a:r>
              <a:rPr lang="en-US" altLang="en-US" dirty="0">
                <a:latin typeface="Arial Narrow" panose="020B0604020202020204" pitchFamily="34" charset="0"/>
                <a:cs typeface="Arial Narrow" panose="020B0604020202020204" pitchFamily="34" charset="0"/>
              </a:rPr>
              <a:t>*Note: Strategy is available if you were born on or before 1/1/54.</a:t>
            </a:r>
          </a:p>
          <a:p>
            <a:pPr>
              <a:spcBef>
                <a:spcPts val="0"/>
              </a:spcBef>
              <a:spcAft>
                <a:spcPts val="300"/>
              </a:spcAft>
            </a:pPr>
            <a:r>
              <a:rPr lang="en-US" sz="1100" dirty="0">
                <a:latin typeface="Arial Narrow" panose="020B0604020202020204" pitchFamily="34" charset="0"/>
                <a:cs typeface="Arial Narrow" panose="020B0604020202020204" pitchFamily="34" charset="0"/>
              </a:rPr>
              <a:t>Note: Decision making with regard to the election of Social Security benefits and any retirement planning should only be undertaken with consultation with your personal tax or legal advisor. </a:t>
            </a:r>
          </a:p>
        </p:txBody>
      </p:sp>
      <p:sp>
        <p:nvSpPr>
          <p:cNvPr id="8" name="Slide Number Placeholder 7">
            <a:extLst>
              <a:ext uri="{FF2B5EF4-FFF2-40B4-BE49-F238E27FC236}">
                <a16:creationId xmlns:a16="http://schemas.microsoft.com/office/drawing/2014/main" id="{EB5527A5-5E2E-C758-0EAF-21083E37D4EE}"/>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27</a:t>
            </a:fld>
            <a:endParaRPr lang="en-US" dirty="0"/>
          </a:p>
        </p:txBody>
      </p:sp>
    </p:spTree>
    <p:extLst>
      <p:ext uri="{BB962C8B-B14F-4D97-AF65-F5344CB8AC3E}">
        <p14:creationId xmlns:p14="http://schemas.microsoft.com/office/powerpoint/2010/main" val="4095781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B826-24B7-BA75-3167-867435DE8F74}"/>
              </a:ext>
            </a:extLst>
          </p:cNvPr>
          <p:cNvSpPr>
            <a:spLocks noGrp="1"/>
          </p:cNvSpPr>
          <p:nvPr>
            <p:ph type="title"/>
          </p:nvPr>
        </p:nvSpPr>
        <p:spPr/>
        <p:txBody>
          <a:bodyPr/>
          <a:lstStyle/>
          <a:p>
            <a:r>
              <a:rPr lang="en-US" sz="2800" dirty="0"/>
              <a:t>3. Build an income bridge to help increase future benefits</a:t>
            </a:r>
          </a:p>
        </p:txBody>
      </p:sp>
      <p:sp>
        <p:nvSpPr>
          <p:cNvPr id="9" name="Text Placeholder 7">
            <a:extLst>
              <a:ext uri="{FF2B5EF4-FFF2-40B4-BE49-F238E27FC236}">
                <a16:creationId xmlns:a16="http://schemas.microsoft.com/office/drawing/2014/main" id="{4B121ECC-87D6-0BCA-7344-BF7C2D34A2D8}"/>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3" name="Content Placeholder 2">
            <a:extLst>
              <a:ext uri="{FF2B5EF4-FFF2-40B4-BE49-F238E27FC236}">
                <a16:creationId xmlns:a16="http://schemas.microsoft.com/office/drawing/2014/main" id="{DCFDE42C-57DB-7370-93A2-5002195326D4}"/>
              </a:ext>
            </a:extLst>
          </p:cNvPr>
          <p:cNvSpPr>
            <a:spLocks noGrp="1"/>
          </p:cNvSpPr>
          <p:nvPr>
            <p:ph idx="1"/>
          </p:nvPr>
        </p:nvSpPr>
        <p:spPr/>
        <p:txBody>
          <a:bodyPr/>
          <a:lstStyle/>
          <a:p>
            <a:pPr marL="0" indent="0">
              <a:lnSpc>
                <a:spcPts val="2600"/>
              </a:lnSpc>
              <a:buNone/>
            </a:pPr>
            <a:r>
              <a:rPr lang="en-US" b="1" dirty="0">
                <a:solidFill>
                  <a:schemeClr val="tx2"/>
                </a:solidFill>
              </a:rPr>
              <a:t>If you decide to wait to collect Social Security benefits, you may need to bridge a potential income gap with retirement sources other than Social Security.</a:t>
            </a:r>
          </a:p>
          <a:p>
            <a:pPr marL="0" indent="0">
              <a:lnSpc>
                <a:spcPts val="2600"/>
              </a:lnSpc>
              <a:buNone/>
            </a:pPr>
            <a:r>
              <a:rPr lang="en-US" altLang="en-US" b="1" dirty="0"/>
              <a:t>Possible solutions:</a:t>
            </a:r>
          </a:p>
          <a:p>
            <a:pPr marL="230188" indent="-230188">
              <a:lnSpc>
                <a:spcPts val="3280"/>
              </a:lnSpc>
              <a:spcAft>
                <a:spcPts val="600"/>
              </a:spcAft>
            </a:pPr>
            <a:r>
              <a:rPr lang="en-US" altLang="en-US" dirty="0"/>
              <a:t>Fixed Annuities</a:t>
            </a:r>
          </a:p>
          <a:p>
            <a:pPr marL="230188" indent="-230188">
              <a:lnSpc>
                <a:spcPts val="3280"/>
              </a:lnSpc>
              <a:spcAft>
                <a:spcPts val="600"/>
              </a:spcAft>
            </a:pPr>
            <a:r>
              <a:rPr lang="en-US" altLang="en-US" dirty="0"/>
              <a:t>Index, Variable or Fixed Annuities with standard or optional income benefits</a:t>
            </a:r>
          </a:p>
          <a:p>
            <a:pPr marL="230188" indent="-230188">
              <a:lnSpc>
                <a:spcPts val="3280"/>
              </a:lnSpc>
              <a:spcAft>
                <a:spcPts val="600"/>
              </a:spcAft>
            </a:pPr>
            <a:r>
              <a:rPr lang="en-US" altLang="en-US" dirty="0"/>
              <a:t>Retirement accounts like IRAs and 401(k)s</a:t>
            </a:r>
          </a:p>
          <a:p>
            <a:pPr marL="230188" indent="-230188">
              <a:lnSpc>
                <a:spcPts val="3280"/>
              </a:lnSpc>
              <a:spcAft>
                <a:spcPts val="600"/>
              </a:spcAft>
            </a:pPr>
            <a:r>
              <a:rPr lang="en-US" altLang="en-US" dirty="0"/>
              <a:t>Mutual Funds</a:t>
            </a:r>
          </a:p>
          <a:p>
            <a:pPr marL="230188" indent="-230188">
              <a:lnSpc>
                <a:spcPts val="3280"/>
              </a:lnSpc>
              <a:spcAft>
                <a:spcPts val="600"/>
              </a:spcAft>
            </a:pPr>
            <a:r>
              <a:rPr lang="en-US" altLang="en-US" dirty="0"/>
              <a:t>Earnings from work </a:t>
            </a:r>
          </a:p>
        </p:txBody>
      </p:sp>
      <p:sp>
        <p:nvSpPr>
          <p:cNvPr id="4" name="Text Placeholder 3">
            <a:extLst>
              <a:ext uri="{FF2B5EF4-FFF2-40B4-BE49-F238E27FC236}">
                <a16:creationId xmlns:a16="http://schemas.microsoft.com/office/drawing/2014/main" id="{A9FFC2C0-7976-7D70-B7B4-7B8F65853DCE}"/>
              </a:ext>
            </a:extLst>
          </p:cNvPr>
          <p:cNvSpPr>
            <a:spLocks noGrp="1"/>
          </p:cNvSpPr>
          <p:nvPr>
            <p:ph type="body" sz="quarter" idx="10"/>
          </p:nvPr>
        </p:nvSpPr>
        <p:spPr>
          <a:xfrm>
            <a:off x="858598" y="5652789"/>
            <a:ext cx="10510441" cy="588962"/>
          </a:xfrm>
        </p:spPr>
        <p:txBody>
          <a:bodyPr/>
          <a:lstStyle/>
          <a:p>
            <a:r>
              <a:rPr lang="en-US" sz="1100" dirty="0"/>
              <a:t>Note: Decision making with regard to the election of Social Security benefits and any retirement planning should only be undertaken with consultation with your personal tax or legal advisor. </a:t>
            </a:r>
          </a:p>
        </p:txBody>
      </p:sp>
      <p:sp>
        <p:nvSpPr>
          <p:cNvPr id="8" name="Slide Number Placeholder 7">
            <a:extLst>
              <a:ext uri="{FF2B5EF4-FFF2-40B4-BE49-F238E27FC236}">
                <a16:creationId xmlns:a16="http://schemas.microsoft.com/office/drawing/2014/main" id="{33C369F9-C12F-3F7F-0973-B6D675CC7633}"/>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28</a:t>
            </a:fld>
            <a:endParaRPr lang="en-US" dirty="0"/>
          </a:p>
        </p:txBody>
      </p:sp>
    </p:spTree>
    <p:extLst>
      <p:ext uri="{BB962C8B-B14F-4D97-AF65-F5344CB8AC3E}">
        <p14:creationId xmlns:p14="http://schemas.microsoft.com/office/powerpoint/2010/main" val="2083850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0993FA-7CB6-8922-61D1-5C29024143B0}"/>
              </a:ext>
            </a:extLst>
          </p:cNvPr>
          <p:cNvSpPr>
            <a:spLocks noGrp="1"/>
          </p:cNvSpPr>
          <p:nvPr>
            <p:ph type="title" idx="4294967295"/>
          </p:nvPr>
        </p:nvSpPr>
        <p:spPr>
          <a:xfrm>
            <a:off x="846138" y="504825"/>
            <a:ext cx="10317162"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600"/>
              </a:spcAft>
              <a:buClrTx/>
              <a:buSzPct val="80000"/>
              <a:buFont typeface="Arial" panose="020B0604020202020204" pitchFamily="34" charset="0"/>
              <a:buNone/>
              <a:tabLst/>
              <a:defRPr/>
            </a:pPr>
            <a:r>
              <a:rPr kumimoji="0" lang="en-US" sz="3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Agenda – section 4</a:t>
            </a:r>
          </a:p>
        </p:txBody>
      </p:sp>
      <p:sp>
        <p:nvSpPr>
          <p:cNvPr id="16" name="Oval 15">
            <a:extLst>
              <a:ext uri="{FF2B5EF4-FFF2-40B4-BE49-F238E27FC236}">
                <a16:creationId xmlns:a16="http://schemas.microsoft.com/office/drawing/2014/main" id="{62840170-822F-0647-9DA5-041ED7EE51A7}"/>
              </a:ext>
            </a:extLst>
          </p:cNvPr>
          <p:cNvSpPr/>
          <p:nvPr/>
        </p:nvSpPr>
        <p:spPr>
          <a:xfrm>
            <a:off x="1257300" y="497249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4</a:t>
            </a:r>
          </a:p>
        </p:txBody>
      </p:sp>
      <p:sp>
        <p:nvSpPr>
          <p:cNvPr id="6" name="Content Placeholder 5">
            <a:extLst>
              <a:ext uri="{FF2B5EF4-FFF2-40B4-BE49-F238E27FC236}">
                <a16:creationId xmlns:a16="http://schemas.microsoft.com/office/drawing/2014/main" id="{4163F647-9B30-6FFD-15EF-1DC6F6B42F13}"/>
              </a:ext>
            </a:extLst>
          </p:cNvPr>
          <p:cNvSpPr>
            <a:spLocks noGrp="1"/>
          </p:cNvSpPr>
          <p:nvPr>
            <p:ph idx="15"/>
          </p:nvPr>
        </p:nvSpPr>
        <p:spPr/>
        <p:txBody>
          <a:bodyPr/>
          <a:lstStyle/>
          <a:p>
            <a:r>
              <a:rPr lang="en-US" dirty="0"/>
              <a:t>Factoring in Medicare</a:t>
            </a:r>
          </a:p>
        </p:txBody>
      </p:sp>
      <p:sp>
        <p:nvSpPr>
          <p:cNvPr id="9" name="Slide Number Placeholder 8">
            <a:extLst>
              <a:ext uri="{FF2B5EF4-FFF2-40B4-BE49-F238E27FC236}">
                <a16:creationId xmlns:a16="http://schemas.microsoft.com/office/drawing/2014/main" id="{3399C8F7-C5A5-93E2-C4F0-018721A187E2}"/>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29</a:t>
            </a:fld>
            <a:endParaRPr lang="en-US" dirty="0"/>
          </a:p>
        </p:txBody>
      </p:sp>
      <p:pic>
        <p:nvPicPr>
          <p:cNvPr id="8" name="Picture 7">
            <a:extLst>
              <a:ext uri="{FF2B5EF4-FFF2-40B4-BE49-F238E27FC236}">
                <a16:creationId xmlns:a16="http://schemas.microsoft.com/office/drawing/2014/main" id="{5B1A313C-3EFE-A968-2D79-A064351234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1159" y="1859926"/>
            <a:ext cx="8246306" cy="2585283"/>
          </a:xfrm>
          <a:prstGeom prst="rect">
            <a:avLst/>
          </a:prstGeom>
        </p:spPr>
      </p:pic>
    </p:spTree>
    <p:extLst>
      <p:ext uri="{BB962C8B-B14F-4D97-AF65-F5344CB8AC3E}">
        <p14:creationId xmlns:p14="http://schemas.microsoft.com/office/powerpoint/2010/main" val="1512502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EA39B33-1271-1715-77E7-1EF332020FF7}"/>
              </a:ext>
              <a:ext uri="{C183D7F6-B498-43B3-948B-1728B52AA6E4}">
                <adec:decorative xmlns:adec="http://schemas.microsoft.com/office/drawing/2017/decorative" val="1"/>
              </a:ext>
            </a:extLst>
          </p:cNvPr>
          <p:cNvSpPr>
            <a:spLocks/>
          </p:cNvSpPr>
          <p:nvPr/>
        </p:nvSpPr>
        <p:spPr>
          <a:xfrm>
            <a:off x="816021" y="893957"/>
            <a:ext cx="2966123" cy="539496"/>
          </a:xfrm>
          <a:prstGeom prst="roundRect">
            <a:avLst>
              <a:gd name="adj" fmla="val 50000"/>
            </a:avLst>
          </a:prstGeom>
          <a:solidFill>
            <a:srgbClr val="C053E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0DB249-B57C-CA42-0EE5-77FBC1A3CA9A}"/>
              </a:ext>
            </a:extLst>
          </p:cNvPr>
          <p:cNvSpPr>
            <a:spLocks noGrp="1"/>
          </p:cNvSpPr>
          <p:nvPr>
            <p:ph type="title"/>
          </p:nvPr>
        </p:nvSpPr>
        <p:spPr>
          <a:xfrm>
            <a:off x="851646" y="745019"/>
            <a:ext cx="8411623" cy="837373"/>
          </a:xfrm>
        </p:spPr>
        <p:txBody>
          <a:bodyPr/>
          <a:lstStyle/>
          <a:p>
            <a:r>
              <a:rPr lang="en-US" dirty="0"/>
              <a:t>Social Security</a:t>
            </a:r>
            <a:r>
              <a:rPr lang="en-US" spc="300" dirty="0"/>
              <a:t> </a:t>
            </a:r>
            <a:r>
              <a:rPr lang="en-US" dirty="0"/>
              <a:t>timing—a strategic decision</a:t>
            </a:r>
          </a:p>
        </p:txBody>
      </p:sp>
      <p:sp>
        <p:nvSpPr>
          <p:cNvPr id="3" name="Content Placeholder 2">
            <a:extLst>
              <a:ext uri="{FF2B5EF4-FFF2-40B4-BE49-F238E27FC236}">
                <a16:creationId xmlns:a16="http://schemas.microsoft.com/office/drawing/2014/main" id="{C6C6C34E-BA6B-4287-4F5A-46D4032B98CC}"/>
              </a:ext>
            </a:extLst>
          </p:cNvPr>
          <p:cNvSpPr>
            <a:spLocks noGrp="1"/>
          </p:cNvSpPr>
          <p:nvPr>
            <p:ph type="body" sz="quarter" idx="10"/>
          </p:nvPr>
        </p:nvSpPr>
        <p:spPr>
          <a:xfrm>
            <a:off x="875404" y="2034665"/>
            <a:ext cx="7533100" cy="3538054"/>
          </a:xfrm>
        </p:spPr>
        <p:txBody>
          <a:bodyPr/>
          <a:lstStyle/>
          <a:p>
            <a:r>
              <a:rPr lang="en-US" dirty="0"/>
              <a:t>Choosing when to start Social Security payments may be one </a:t>
            </a:r>
            <a:br>
              <a:rPr lang="en-US" dirty="0"/>
            </a:br>
            <a:r>
              <a:rPr lang="en-US" dirty="0"/>
              <a:t>of the most important decisions you make in your retirement income planning process.</a:t>
            </a:r>
          </a:p>
          <a:p>
            <a:r>
              <a:rPr lang="en-US" dirty="0"/>
              <a:t>It can have a significant impact on how much guaranteed income </a:t>
            </a:r>
            <a:br>
              <a:rPr lang="en-US" dirty="0"/>
            </a:br>
            <a:r>
              <a:rPr lang="en-US" dirty="0"/>
              <a:t>you and your spouse receive for life.</a:t>
            </a:r>
          </a:p>
        </p:txBody>
      </p:sp>
      <p:sp>
        <p:nvSpPr>
          <p:cNvPr id="7" name="Slide Number Placeholder 6">
            <a:extLst>
              <a:ext uri="{FF2B5EF4-FFF2-40B4-BE49-F238E27FC236}">
                <a16:creationId xmlns:a16="http://schemas.microsoft.com/office/drawing/2014/main" id="{5E877EC7-819E-1239-A9FC-1653ACC7EA54}"/>
              </a:ext>
              <a:ext uri="{C183D7F6-B498-43B3-948B-1728B52AA6E4}">
                <adec:decorative xmlns:adec="http://schemas.microsoft.com/office/drawing/2017/decorative" val="1"/>
              </a:ext>
            </a:extLst>
          </p:cNvPr>
          <p:cNvSpPr>
            <a:spLocks noGrp="1"/>
          </p:cNvSpPr>
          <p:nvPr>
            <p:ph type="sldNum" sz="quarter" idx="4"/>
          </p:nvPr>
        </p:nvSpPr>
        <p:spPr/>
        <p:txBody>
          <a:bodyPr/>
          <a:lstStyle/>
          <a:p>
            <a:fld id="{F62CFA22-DBD5-F54D-8D99-17062104D0E0}" type="slidenum">
              <a:rPr lang="en-US" smtClean="0"/>
              <a:pPr/>
              <a:t>3</a:t>
            </a:fld>
            <a:endParaRPr lang="en-US" dirty="0"/>
          </a:p>
        </p:txBody>
      </p:sp>
    </p:spTree>
    <p:extLst>
      <p:ext uri="{BB962C8B-B14F-4D97-AF65-F5344CB8AC3E}">
        <p14:creationId xmlns:p14="http://schemas.microsoft.com/office/powerpoint/2010/main" val="2621150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63FD0-02C6-0A6A-8F68-FE7BFF709019}"/>
              </a:ext>
            </a:extLst>
          </p:cNvPr>
          <p:cNvSpPr>
            <a:spLocks noGrp="1"/>
          </p:cNvSpPr>
          <p:nvPr>
            <p:ph type="title"/>
          </p:nvPr>
        </p:nvSpPr>
        <p:spPr/>
        <p:txBody>
          <a:bodyPr/>
          <a:lstStyle/>
          <a:p>
            <a:r>
              <a:rPr lang="en-US" dirty="0"/>
              <a:t>Impact on Social Security benefits</a:t>
            </a:r>
          </a:p>
        </p:txBody>
      </p:sp>
      <p:sp>
        <p:nvSpPr>
          <p:cNvPr id="9" name="Text Placeholder 7">
            <a:extLst>
              <a:ext uri="{FF2B5EF4-FFF2-40B4-BE49-F238E27FC236}">
                <a16:creationId xmlns:a16="http://schemas.microsoft.com/office/drawing/2014/main" id="{ACC6D943-F2B3-B0F5-EBC8-C08821F68E3B}"/>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3" name="Content Placeholder 2">
            <a:extLst>
              <a:ext uri="{FF2B5EF4-FFF2-40B4-BE49-F238E27FC236}">
                <a16:creationId xmlns:a16="http://schemas.microsoft.com/office/drawing/2014/main" id="{2BF3FB13-49F9-BF81-3874-738B6BC34818}"/>
              </a:ext>
            </a:extLst>
          </p:cNvPr>
          <p:cNvSpPr>
            <a:spLocks noGrp="1"/>
          </p:cNvSpPr>
          <p:nvPr>
            <p:ph idx="1"/>
          </p:nvPr>
        </p:nvSpPr>
        <p:spPr/>
        <p:txBody>
          <a:bodyPr/>
          <a:lstStyle/>
          <a:p>
            <a:pPr marL="230188" indent="-230188">
              <a:lnSpc>
                <a:spcPts val="2680"/>
              </a:lnSpc>
              <a:spcAft>
                <a:spcPts val="600"/>
              </a:spcAft>
            </a:pPr>
            <a:r>
              <a:rPr lang="en-US" altLang="en-US" sz="1800" dirty="0"/>
              <a:t>Medicare costs directly impact your Social Security benefits.</a:t>
            </a:r>
          </a:p>
          <a:p>
            <a:pPr marL="230188" indent="-230188">
              <a:lnSpc>
                <a:spcPts val="2680"/>
              </a:lnSpc>
              <a:spcAft>
                <a:spcPts val="600"/>
              </a:spcAft>
            </a:pPr>
            <a:r>
              <a:rPr lang="en-US" altLang="en-US" sz="1800" dirty="0"/>
              <a:t>Medicare Part B premiums will be automatically deducted from your </a:t>
            </a:r>
            <a:br>
              <a:rPr lang="en-US" altLang="en-US" sz="1800" dirty="0"/>
            </a:br>
            <a:r>
              <a:rPr lang="en-US" altLang="en-US" sz="1800" dirty="0"/>
              <a:t>Social Security check.*</a:t>
            </a:r>
          </a:p>
          <a:p>
            <a:pPr marL="230188" indent="-230188">
              <a:lnSpc>
                <a:spcPts val="2680"/>
              </a:lnSpc>
              <a:spcAft>
                <a:spcPts val="600"/>
              </a:spcAft>
            </a:pPr>
            <a:r>
              <a:rPr lang="en-US" altLang="en-US" sz="1800" dirty="0"/>
              <a:t>Part B premiums are higher for those with higher reported income </a:t>
            </a:r>
            <a:br>
              <a:rPr lang="en-US" altLang="en-US" sz="1800" dirty="0"/>
            </a:br>
            <a:r>
              <a:rPr lang="en-US" altLang="en-US" sz="1800" dirty="0"/>
              <a:t>(as are Part D premiums).</a:t>
            </a:r>
          </a:p>
          <a:p>
            <a:pPr marL="230188" indent="-230188">
              <a:lnSpc>
                <a:spcPts val="2680"/>
              </a:lnSpc>
              <a:spcAft>
                <a:spcPts val="600"/>
              </a:spcAft>
            </a:pPr>
            <a:r>
              <a:rPr lang="en-US" altLang="en-US" sz="1800" dirty="0"/>
              <a:t>If you elect Part D Prescription Drug Coverage and choose to have the premiums deducted from your Social Security benefit, this will further reduce your Social Security check.</a:t>
            </a:r>
          </a:p>
        </p:txBody>
      </p:sp>
      <p:sp>
        <p:nvSpPr>
          <p:cNvPr id="4" name="Text Placeholder 3">
            <a:extLst>
              <a:ext uri="{FF2B5EF4-FFF2-40B4-BE49-F238E27FC236}">
                <a16:creationId xmlns:a16="http://schemas.microsoft.com/office/drawing/2014/main" id="{297D7650-E4AD-C03B-129A-5382F418C002}"/>
              </a:ext>
            </a:extLst>
          </p:cNvPr>
          <p:cNvSpPr>
            <a:spLocks noGrp="1"/>
          </p:cNvSpPr>
          <p:nvPr>
            <p:ph type="body" sz="quarter" idx="10"/>
          </p:nvPr>
        </p:nvSpPr>
        <p:spPr>
          <a:xfrm>
            <a:off x="858599" y="4779264"/>
            <a:ext cx="10287000" cy="1462487"/>
          </a:xfrm>
        </p:spPr>
        <p:txBody>
          <a:bodyPr/>
          <a:lstStyle/>
          <a:p>
            <a:pPr>
              <a:spcBef>
                <a:spcPts val="0"/>
              </a:spcBef>
              <a:spcAft>
                <a:spcPts val="300"/>
              </a:spcAft>
              <a:defRPr/>
            </a:pPr>
            <a:r>
              <a:rPr lang="en-US" dirty="0"/>
              <a:t>While the information about Medicare contained herein has been obtained from sources deemed reliable, Corebridge Financial, Inc. (including its wholly owned subsidiaries  American General Life Insurance Company, The United States Life Insurance Company in the City of New York, distributors and representatives) cannot be held responsible for any direct or indirect loss resulting from the application of the information provided here. Individuals should contact Medicare directly at 1-800-MEDICARE (1-800-633-4227) for personalized help or visit medicare.gov.</a:t>
            </a:r>
          </a:p>
          <a:p>
            <a:pPr>
              <a:spcBef>
                <a:spcPts val="0"/>
              </a:spcBef>
              <a:spcAft>
                <a:spcPts val="300"/>
              </a:spcAft>
              <a:defRPr/>
            </a:pPr>
            <a:r>
              <a:rPr lang="en-US" dirty="0"/>
              <a:t>This material is general in nature, was developed for educational use only, and is not intended to provide financial, legal, fiduciary, accounting or tax advice, nor is it intended to make any recommendations. Applicable laws and regulations are complex and subject to change. Please consult with your financial professional regarding your situation. For legal, accounting or tax advice consult the appropriate professional.</a:t>
            </a:r>
          </a:p>
          <a:p>
            <a:pPr>
              <a:spcBef>
                <a:spcPts val="0"/>
              </a:spcBef>
              <a:spcAft>
                <a:spcPts val="300"/>
              </a:spcAft>
              <a:defRPr/>
            </a:pPr>
            <a:r>
              <a:rPr lang="en-US" dirty="0"/>
              <a:t>Corebridge Financial is not affiliated with Medicare and it does not offer Medicare Advantage Plans.</a:t>
            </a:r>
          </a:p>
          <a:p>
            <a:pPr marL="120650" indent="-120650">
              <a:spcBef>
                <a:spcPts val="0"/>
              </a:spcBef>
              <a:spcAft>
                <a:spcPts val="300"/>
              </a:spcAft>
              <a:tabLst>
                <a:tab pos="76200" algn="l"/>
              </a:tabLst>
              <a:defRPr/>
            </a:pPr>
            <a:r>
              <a:rPr lang="en-US" altLang="en-US" dirty="0"/>
              <a:t>*Automatic deduction also applies to those receiving benefits from Railroad Board Retirement or Office of Personnel Management. If you do not receive benefits from the previously noted entities, you will receive a bill.</a:t>
            </a:r>
          </a:p>
        </p:txBody>
      </p:sp>
      <p:sp>
        <p:nvSpPr>
          <p:cNvPr id="8" name="Slide Number Placeholder 7">
            <a:extLst>
              <a:ext uri="{FF2B5EF4-FFF2-40B4-BE49-F238E27FC236}">
                <a16:creationId xmlns:a16="http://schemas.microsoft.com/office/drawing/2014/main" id="{859BD944-C4BE-5F54-0338-321756A13817}"/>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30</a:t>
            </a:fld>
            <a:endParaRPr lang="en-US" dirty="0"/>
          </a:p>
        </p:txBody>
      </p:sp>
    </p:spTree>
    <p:extLst>
      <p:ext uri="{BB962C8B-B14F-4D97-AF65-F5344CB8AC3E}">
        <p14:creationId xmlns:p14="http://schemas.microsoft.com/office/powerpoint/2010/main" val="1069158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D9FAEF-54A7-6A07-C4E7-550882CEC900}"/>
              </a:ext>
            </a:extLst>
          </p:cNvPr>
          <p:cNvSpPr>
            <a:spLocks noGrp="1"/>
          </p:cNvSpPr>
          <p:nvPr>
            <p:ph type="title"/>
          </p:nvPr>
        </p:nvSpPr>
        <p:spPr>
          <a:xfrm>
            <a:off x="844301" y="611256"/>
            <a:ext cx="10858500" cy="996536"/>
          </a:xfrm>
        </p:spPr>
        <p:txBody>
          <a:bodyPr/>
          <a:lstStyle/>
          <a:p>
            <a:r>
              <a:rPr lang="en-US" sz="2800" dirty="0"/>
              <a:t>Medicare: An overview</a:t>
            </a:r>
          </a:p>
        </p:txBody>
      </p:sp>
      <p:sp>
        <p:nvSpPr>
          <p:cNvPr id="6" name="Text Placeholder 7">
            <a:extLst>
              <a:ext uri="{FF2B5EF4-FFF2-40B4-BE49-F238E27FC236}">
                <a16:creationId xmlns:a16="http://schemas.microsoft.com/office/drawing/2014/main" id="{F556E7C5-B049-2565-E9D4-C38AAD9BEF98}"/>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graphicFrame>
        <p:nvGraphicFramePr>
          <p:cNvPr id="14" name="Table 14">
            <a:extLst>
              <a:ext uri="{FF2B5EF4-FFF2-40B4-BE49-F238E27FC236}">
                <a16:creationId xmlns:a16="http://schemas.microsoft.com/office/drawing/2014/main" id="{E2B72F52-64DE-6FD6-0D51-604ABB0847EE}"/>
              </a:ext>
            </a:extLst>
          </p:cNvPr>
          <p:cNvGraphicFramePr>
            <a:graphicFrameLocks noGrp="1"/>
          </p:cNvGraphicFramePr>
          <p:nvPr>
            <p:ph type="tbl" sz="quarter" idx="11"/>
            <p:extLst>
              <p:ext uri="{D42A27DB-BD31-4B8C-83A1-F6EECF244321}">
                <p14:modId xmlns:p14="http://schemas.microsoft.com/office/powerpoint/2010/main" val="2075590184"/>
              </p:ext>
            </p:extLst>
          </p:nvPr>
        </p:nvGraphicFramePr>
        <p:xfrm>
          <a:off x="944413" y="1459870"/>
          <a:ext cx="10287000" cy="3254593"/>
        </p:xfrm>
        <a:graphic>
          <a:graphicData uri="http://schemas.openxmlformats.org/drawingml/2006/table">
            <a:tbl>
              <a:tblPr firstRow="1" bandRow="1">
                <a:tableStyleId>{5C22544A-7EE6-4342-B048-85BDC9FD1C3A}</a:tableStyleId>
              </a:tblPr>
              <a:tblGrid>
                <a:gridCol w="2596228">
                  <a:extLst>
                    <a:ext uri="{9D8B030D-6E8A-4147-A177-3AD203B41FA5}">
                      <a16:colId xmlns:a16="http://schemas.microsoft.com/office/drawing/2014/main" val="246198480"/>
                    </a:ext>
                  </a:extLst>
                </a:gridCol>
                <a:gridCol w="2945218">
                  <a:extLst>
                    <a:ext uri="{9D8B030D-6E8A-4147-A177-3AD203B41FA5}">
                      <a16:colId xmlns:a16="http://schemas.microsoft.com/office/drawing/2014/main" val="2239586227"/>
                    </a:ext>
                  </a:extLst>
                </a:gridCol>
                <a:gridCol w="4745554">
                  <a:extLst>
                    <a:ext uri="{9D8B030D-6E8A-4147-A177-3AD203B41FA5}">
                      <a16:colId xmlns:a16="http://schemas.microsoft.com/office/drawing/2014/main" val="1601245523"/>
                    </a:ext>
                  </a:extLst>
                </a:gridCol>
              </a:tblGrid>
              <a:tr h="389473">
                <a:tc>
                  <a:txBody>
                    <a:bodyPr/>
                    <a:lstStyle/>
                    <a:p>
                      <a:pPr algn="ctr"/>
                      <a:r>
                        <a:rPr lang="en-US" sz="1600" dirty="0">
                          <a:solidFill>
                            <a:schemeClr val="bg1"/>
                          </a:solidFill>
                          <a:latin typeface="Arial" panose="020B0604020202020204" pitchFamily="34" charset="0"/>
                          <a:cs typeface="Arial" panose="020B0604020202020204" pitchFamily="34" charset="0"/>
                        </a:rPr>
                        <a:t>Component</a:t>
                      </a:r>
                    </a:p>
                  </a:txBody>
                  <a:tcPr anchor="ctr">
                    <a:solidFill>
                      <a:schemeClr val="tx2"/>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Overview/Coverage</a:t>
                      </a:r>
                    </a:p>
                  </a:txBody>
                  <a:tcPr anchor="ctr">
                    <a:solidFill>
                      <a:schemeClr val="tx2"/>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Premium costs for 2025</a:t>
                      </a:r>
                    </a:p>
                  </a:txBody>
                  <a:tcPr anchor="ctr">
                    <a:solidFill>
                      <a:schemeClr val="tx2"/>
                    </a:solidFill>
                  </a:tcPr>
                </a:tc>
                <a:extLst>
                  <a:ext uri="{0D108BD9-81ED-4DB2-BD59-A6C34878D82A}">
                    <a16:rowId xmlns:a16="http://schemas.microsoft.com/office/drawing/2014/main" val="1269615947"/>
                  </a:ext>
                </a:extLst>
              </a:tr>
              <a:tr h="1299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PART A</a:t>
                      </a:r>
                      <a:br>
                        <a:rPr lang="en-US" sz="1400" b="1"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(Hospital insurance)</a:t>
                      </a:r>
                    </a:p>
                  </a:txBody>
                  <a:tcPr marL="137160" marT="91440" marB="91440">
                    <a:lnR w="6350" cap="flat" cmpd="sng" algn="ctr">
                      <a:solidFill>
                        <a:schemeClr val="bg1"/>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Helps cover inpatient care </a:t>
                      </a:r>
                      <a:r>
                        <a:rPr lang="en-US" sz="1400" dirty="0">
                          <a:solidFill>
                            <a:srgbClr val="000000"/>
                          </a:solidFill>
                          <a:latin typeface="Arial" panose="020B0604020202020204" pitchFamily="34" charset="0"/>
                          <a:cs typeface="Arial" panose="020B0604020202020204" pitchFamily="34" charset="0"/>
                        </a:rPr>
                        <a:t>in hospitals, skilled nursing facility care, hospice care and home health care.</a:t>
                      </a:r>
                    </a:p>
                  </a:txBody>
                  <a:tcPr marL="137160" marT="91440" marB="91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bg1"/>
                    </a:solidFill>
                  </a:tcPr>
                </a:tc>
                <a:tc>
                  <a:txBody>
                    <a:bodyPr/>
                    <a:lstStyle/>
                    <a:p>
                      <a:pPr marL="179388" indent="-179388">
                        <a:spcAft>
                          <a:spcPts val="600"/>
                        </a:spcAft>
                        <a:buFontTx/>
                        <a:buBlip>
                          <a:blip r:embed="rId3">
                            <a:extLst>
                              <a:ext uri="{96DAC541-7B7A-43D3-8B79-37D633B846F1}">
                                <asvg:svgBlip xmlns:asvg="http://schemas.microsoft.com/office/drawing/2016/SVG/main" r:embed="rId4"/>
                              </a:ext>
                            </a:extLst>
                          </a:blip>
                        </a:buBlip>
                        <a:tabLst/>
                      </a:pPr>
                      <a:r>
                        <a:rPr lang="en-US" sz="1400" dirty="0">
                          <a:solidFill>
                            <a:srgbClr val="000000"/>
                          </a:solidFill>
                          <a:latin typeface="Arial" panose="020B0604020202020204" pitchFamily="34" charset="0"/>
                          <a:cs typeface="Arial" panose="020B0604020202020204" pitchFamily="34" charset="0"/>
                        </a:rPr>
                        <a:t>Generally premium free at age 65 if you are eligible for Social Security. If you do not qualify based on Social Security or Medicare-only credits, you can purchase Part A coverage.</a:t>
                      </a:r>
                    </a:p>
                    <a:p>
                      <a:pPr marL="179388" indent="-179388">
                        <a:buFontTx/>
                        <a:buBlip>
                          <a:blip r:embed="rId3">
                            <a:extLst>
                              <a:ext uri="{96DAC541-7B7A-43D3-8B79-37D633B846F1}">
                                <asvg:svgBlip xmlns:asvg="http://schemas.microsoft.com/office/drawing/2016/SVG/main" r:embed="rId4"/>
                              </a:ext>
                            </a:extLst>
                          </a:blip>
                        </a:buBlip>
                        <a:tabLst/>
                      </a:pPr>
                      <a:r>
                        <a:rPr lang="en-US" sz="1400" dirty="0">
                          <a:solidFill>
                            <a:srgbClr val="000000"/>
                          </a:solidFill>
                          <a:latin typeface="Arial" panose="020B0604020202020204" pitchFamily="34" charset="0"/>
                          <a:cs typeface="Arial" panose="020B0604020202020204" pitchFamily="34" charset="0"/>
                        </a:rPr>
                        <a:t>Deductibles and copays apply.</a:t>
                      </a:r>
                      <a:r>
                        <a:rPr lang="en-US" sz="1400" baseline="30000" dirty="0">
                          <a:solidFill>
                            <a:srgbClr val="000000"/>
                          </a:solidFill>
                          <a:latin typeface="Arial" panose="020B0604020202020204" pitchFamily="34" charset="0"/>
                          <a:cs typeface="Arial" panose="020B0604020202020204" pitchFamily="34" charset="0"/>
                        </a:rPr>
                        <a:t>1</a:t>
                      </a:r>
                      <a:r>
                        <a:rPr lang="en-US" sz="1400" dirty="0">
                          <a:solidFill>
                            <a:srgbClr val="000000"/>
                          </a:solidFill>
                          <a:latin typeface="Arial" panose="020B0604020202020204" pitchFamily="34" charset="0"/>
                          <a:cs typeface="Arial" panose="020B0604020202020204" pitchFamily="34" charset="0"/>
                        </a:rPr>
                        <a:t> </a:t>
                      </a:r>
                    </a:p>
                  </a:txBody>
                  <a:tcPr marL="137160" marT="91440" marB="91440">
                    <a:lnL w="6350" cap="flat" cmpd="sng" algn="ctr">
                      <a:solidFill>
                        <a:schemeClr val="bg1"/>
                      </a:solidFill>
                      <a:prstDash val="solid"/>
                      <a:round/>
                      <a:headEnd type="none" w="med" len="med"/>
                      <a:tailEnd type="none" w="med" len="med"/>
                    </a:lnL>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272474878"/>
                  </a:ext>
                </a:extLst>
              </a:tr>
              <a:tr h="1299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PART B</a:t>
                      </a:r>
                      <a:br>
                        <a:rPr lang="en-US" sz="1400" b="1"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(Medical insurance)</a:t>
                      </a:r>
                    </a:p>
                  </a:txBody>
                  <a:tcPr marL="137160" marT="91440" marB="91440">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Helps cover services from doctors </a:t>
                      </a:r>
                      <a:r>
                        <a:rPr lang="en-US" sz="1400" dirty="0">
                          <a:solidFill>
                            <a:srgbClr val="000000"/>
                          </a:solidFill>
                          <a:latin typeface="Arial" panose="020B0604020202020204" pitchFamily="34" charset="0"/>
                          <a:cs typeface="Arial" panose="020B0604020202020204" pitchFamily="34" charset="0"/>
                        </a:rPr>
                        <a:t>and other health care providers, outpatient care, home health care, durable medical equipment and some preventative services.</a:t>
                      </a:r>
                    </a:p>
                  </a:txBody>
                  <a:tcPr marL="137160" marT="91440" marB="91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bg1"/>
                    </a:solidFill>
                  </a:tcPr>
                </a:tc>
                <a:tc>
                  <a:txBody>
                    <a:bodyPr/>
                    <a:lstStyle/>
                    <a:p>
                      <a:pPr marL="179388" indent="-179388">
                        <a:spcAft>
                          <a:spcPts val="600"/>
                        </a:spcAft>
                        <a:buFontTx/>
                        <a:buBlip>
                          <a:blip r:embed="rId3">
                            <a:extLst>
                              <a:ext uri="{96DAC541-7B7A-43D3-8B79-37D633B846F1}">
                                <asvg:svgBlip xmlns:asvg="http://schemas.microsoft.com/office/drawing/2016/SVG/main" r:embed="rId4"/>
                              </a:ext>
                            </a:extLst>
                          </a:blip>
                        </a:buBlip>
                        <a:tabLst/>
                      </a:pPr>
                      <a:r>
                        <a:rPr lang="en-US" sz="1400" dirty="0">
                          <a:solidFill>
                            <a:srgbClr val="000000"/>
                          </a:solidFill>
                          <a:latin typeface="Arial" panose="020B0604020202020204" pitchFamily="34" charset="0"/>
                          <a:cs typeface="Arial" panose="020B0604020202020204" pitchFamily="34" charset="0"/>
                        </a:rPr>
                        <a:t>Standard monthly Part B for new recipients is $185.00 for 2025.</a:t>
                      </a:r>
                      <a:r>
                        <a:rPr lang="en-US" sz="1400" baseline="30000" dirty="0">
                          <a:solidFill>
                            <a:srgbClr val="000000"/>
                          </a:solidFill>
                          <a:latin typeface="Arial" panose="020B0604020202020204" pitchFamily="34" charset="0"/>
                          <a:cs typeface="Arial" panose="020B0604020202020204" pitchFamily="34" charset="0"/>
                        </a:rPr>
                        <a:t>2</a:t>
                      </a:r>
                      <a:r>
                        <a:rPr lang="en-US" sz="1400" dirty="0">
                          <a:solidFill>
                            <a:srgbClr val="000000"/>
                          </a:solidFill>
                          <a:latin typeface="Arial" panose="020B0604020202020204" pitchFamily="34" charset="0"/>
                          <a:cs typeface="Arial" panose="020B0604020202020204" pitchFamily="34" charset="0"/>
                        </a:rPr>
                        <a:t> Note: Monthly premium could be as high as $628.90 for 2025 for those with higher reported income who are subject to Income Related Monthly Adjustment Amount ("IRMAA")</a:t>
                      </a:r>
                    </a:p>
                    <a:p>
                      <a:pPr marL="179388" indent="-179388">
                        <a:buFontTx/>
                        <a:buBlip>
                          <a:blip r:embed="rId3">
                            <a:extLst>
                              <a:ext uri="{96DAC541-7B7A-43D3-8B79-37D633B846F1}">
                                <asvg:svgBlip xmlns:asvg="http://schemas.microsoft.com/office/drawing/2016/SVG/main" r:embed="rId4"/>
                              </a:ext>
                            </a:extLst>
                          </a:blip>
                        </a:buBlip>
                        <a:tabLst/>
                      </a:pPr>
                      <a:r>
                        <a:rPr lang="en-US" sz="1400" dirty="0">
                          <a:solidFill>
                            <a:srgbClr val="000000"/>
                          </a:solidFill>
                          <a:latin typeface="Arial" panose="020B0604020202020204" pitchFamily="34" charset="0"/>
                          <a:cs typeface="Arial" panose="020B0604020202020204" pitchFamily="34" charset="0"/>
                        </a:rPr>
                        <a:t>Part B deductible is $257 per year for 2025.</a:t>
                      </a:r>
                      <a:r>
                        <a:rPr lang="en-US" sz="1400" baseline="30000" dirty="0">
                          <a:solidFill>
                            <a:srgbClr val="000000"/>
                          </a:solidFill>
                          <a:latin typeface="Arial" panose="020B0604020202020204" pitchFamily="34" charset="0"/>
                          <a:cs typeface="Arial" panose="020B0604020202020204" pitchFamily="34" charset="0"/>
                        </a:rPr>
                        <a:t>3</a:t>
                      </a:r>
                      <a:endParaRPr lang="en-US" sz="1400" dirty="0">
                        <a:solidFill>
                          <a:srgbClr val="000000"/>
                        </a:solidFill>
                        <a:latin typeface="Arial" panose="020B0604020202020204" pitchFamily="34" charset="0"/>
                        <a:cs typeface="Arial" panose="020B0604020202020204" pitchFamily="34" charset="0"/>
                      </a:endParaRPr>
                    </a:p>
                  </a:txBody>
                  <a:tcPr marL="137160" marT="91440" marB="91440">
                    <a:lnL w="6350" cap="flat" cmpd="sng" algn="ctr">
                      <a:solidFill>
                        <a:schemeClr val="bg1"/>
                      </a:solidFill>
                      <a:prstDash val="solid"/>
                      <a:round/>
                      <a:headEnd type="none" w="med" len="med"/>
                      <a:tailEnd type="none" w="med" len="med"/>
                    </a:lnL>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1131647356"/>
                  </a:ext>
                </a:extLst>
              </a:tr>
            </a:tbl>
          </a:graphicData>
        </a:graphic>
      </p:graphicFrame>
      <p:sp>
        <p:nvSpPr>
          <p:cNvPr id="9" name="Text Placeholder 8">
            <a:extLst>
              <a:ext uri="{FF2B5EF4-FFF2-40B4-BE49-F238E27FC236}">
                <a16:creationId xmlns:a16="http://schemas.microsoft.com/office/drawing/2014/main" id="{2081134E-4CCC-30ED-C07C-D988B02E30F8}"/>
              </a:ext>
            </a:extLst>
          </p:cNvPr>
          <p:cNvSpPr>
            <a:spLocks noGrp="1"/>
          </p:cNvSpPr>
          <p:nvPr>
            <p:ph type="body" sz="quarter" idx="10"/>
          </p:nvPr>
        </p:nvSpPr>
        <p:spPr>
          <a:xfrm>
            <a:off x="468923" y="5764546"/>
            <a:ext cx="11233878" cy="588962"/>
          </a:xfrm>
        </p:spPr>
        <p:txBody>
          <a:bodyPr/>
          <a:lstStyle/>
          <a:p>
            <a:pPr marL="114300" indent="-114300">
              <a:lnSpc>
                <a:spcPts val="1000"/>
              </a:lnSpc>
              <a:spcBef>
                <a:spcPts val="0"/>
              </a:spcBef>
              <a:spcAft>
                <a:spcPts val="200"/>
              </a:spcAft>
              <a:tabLst>
                <a:tab pos="103188" algn="r"/>
              </a:tabLst>
              <a:defRPr/>
            </a:pPr>
            <a:r>
              <a:rPr lang="en-US" dirty="0"/>
              <a:t>Sources: </a:t>
            </a:r>
            <a:r>
              <a:rPr lang="en-US" u="sng" dirty="0">
                <a:uFill>
                  <a:solidFill>
                    <a:schemeClr val="bg1"/>
                  </a:solidFill>
                </a:uFill>
                <a:hlinkClick r:id="rId5" tooltip="http://www.Medicare.gov">
                  <a:extLst>
                    <a:ext uri="{A12FA001-AC4F-418D-AE19-62706E023703}">
                      <ahyp:hlinkClr xmlns:ahyp="http://schemas.microsoft.com/office/drawing/2018/hyperlinkcolor" val="tx"/>
                    </a:ext>
                  </a:extLst>
                </a:hlinkClick>
              </a:rPr>
              <a:t>Medicare.gov</a:t>
            </a:r>
            <a:r>
              <a:rPr lang="en-US" dirty="0"/>
              <a:t>, “2025 Medicare Costs,” December 2024 and Medicare &amp; You 2025.</a:t>
            </a:r>
          </a:p>
          <a:p>
            <a:pPr marL="115888" indent="-115888">
              <a:spcBef>
                <a:spcPts val="0"/>
              </a:spcBef>
              <a:spcAft>
                <a:spcPts val="200"/>
              </a:spcAft>
              <a:defRPr/>
            </a:pPr>
            <a:r>
              <a:rPr lang="en-US" baseline="30000" dirty="0"/>
              <a:t>1 	</a:t>
            </a:r>
            <a:r>
              <a:rPr lang="en-US" dirty="0"/>
              <a:t>If you have Part B, it generally covers 80% of the Medicare-approved amount for doctor’s services you get while you’re in the hospital. For the hospital bill itself, under Part A in 2025, you pay: 1) a $1,676 deductible and no coinsurance for days 1-60 of each benefit period; 2) $419 per day for days 61-90 of each benefit period; 3) $838 per “lifetime reserve day” after day 90 of each benefit period (up to 60 days over your lifetime); 4) all costs for each day after you use all the lifetime reserve days.</a:t>
            </a:r>
          </a:p>
          <a:p>
            <a:pPr marL="115888" indent="-115888">
              <a:spcBef>
                <a:spcPts val="0"/>
              </a:spcBef>
              <a:spcAft>
                <a:spcPts val="200"/>
              </a:spcAft>
              <a:defRPr/>
            </a:pPr>
            <a:r>
              <a:rPr lang="en-US" baseline="30000" dirty="0"/>
              <a:t>2</a:t>
            </a:r>
            <a:r>
              <a:rPr lang="en-US" dirty="0"/>
              <a:t>  In most cases, if you don’t sign up for Part B or Part D when you’re first eligible, you will have to pay a late enrollment penalty. The late enrollment penalty is added to your monthly premium and generally applies for as long as you have coverage.</a:t>
            </a:r>
          </a:p>
          <a:p>
            <a:pPr marL="115888" indent="-115888">
              <a:spcBef>
                <a:spcPts val="0"/>
              </a:spcBef>
              <a:spcAft>
                <a:spcPts val="200"/>
              </a:spcAft>
              <a:defRPr/>
            </a:pPr>
            <a:r>
              <a:rPr lang="en-US" baseline="30000" dirty="0"/>
              <a:t>3	</a:t>
            </a:r>
            <a:r>
              <a:rPr lang="en-US" dirty="0"/>
              <a:t>After your deductible is met, you typically pay 20% of the Medicare-approved amount (if the doctor or other health care provider accepts assignment). </a:t>
            </a:r>
          </a:p>
        </p:txBody>
      </p:sp>
      <p:sp>
        <p:nvSpPr>
          <p:cNvPr id="3" name="Slide Number Placeholder 2">
            <a:extLst>
              <a:ext uri="{FF2B5EF4-FFF2-40B4-BE49-F238E27FC236}">
                <a16:creationId xmlns:a16="http://schemas.microsoft.com/office/drawing/2014/main" id="{150E1073-5B0E-0CBC-097D-591B42B1F717}"/>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31</a:t>
            </a:fld>
            <a:endParaRPr lang="en-US" dirty="0"/>
          </a:p>
        </p:txBody>
      </p:sp>
    </p:spTree>
    <p:extLst>
      <p:ext uri="{BB962C8B-B14F-4D97-AF65-F5344CB8AC3E}">
        <p14:creationId xmlns:p14="http://schemas.microsoft.com/office/powerpoint/2010/main" val="4189559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D9FAEF-54A7-6A07-C4E7-550882CEC900}"/>
              </a:ext>
            </a:extLst>
          </p:cNvPr>
          <p:cNvSpPr>
            <a:spLocks noGrp="1"/>
          </p:cNvSpPr>
          <p:nvPr>
            <p:ph type="title"/>
          </p:nvPr>
        </p:nvSpPr>
        <p:spPr>
          <a:xfrm>
            <a:off x="844301" y="596266"/>
            <a:ext cx="10858500" cy="996536"/>
          </a:xfrm>
        </p:spPr>
        <p:txBody>
          <a:bodyPr/>
          <a:lstStyle/>
          <a:p>
            <a:r>
              <a:rPr lang="en-US" sz="2800" dirty="0"/>
              <a:t>Medicare: An overview (continued)</a:t>
            </a:r>
          </a:p>
        </p:txBody>
      </p:sp>
      <p:sp>
        <p:nvSpPr>
          <p:cNvPr id="6" name="Text Placeholder 7">
            <a:extLst>
              <a:ext uri="{FF2B5EF4-FFF2-40B4-BE49-F238E27FC236}">
                <a16:creationId xmlns:a16="http://schemas.microsoft.com/office/drawing/2014/main" id="{B2CB3802-DFDE-2E3D-C7CE-4A707544BAE6}"/>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graphicFrame>
        <p:nvGraphicFramePr>
          <p:cNvPr id="14" name="Table 14">
            <a:extLst>
              <a:ext uri="{FF2B5EF4-FFF2-40B4-BE49-F238E27FC236}">
                <a16:creationId xmlns:a16="http://schemas.microsoft.com/office/drawing/2014/main" id="{E2B72F52-64DE-6FD6-0D51-604ABB0847EE}"/>
              </a:ext>
            </a:extLst>
          </p:cNvPr>
          <p:cNvGraphicFramePr>
            <a:graphicFrameLocks noGrp="1"/>
          </p:cNvGraphicFramePr>
          <p:nvPr>
            <p:ph type="tbl" sz="quarter" idx="11"/>
            <p:extLst>
              <p:ext uri="{D42A27DB-BD31-4B8C-83A1-F6EECF244321}">
                <p14:modId xmlns:p14="http://schemas.microsoft.com/office/powerpoint/2010/main" val="3731323160"/>
              </p:ext>
            </p:extLst>
          </p:nvPr>
        </p:nvGraphicFramePr>
        <p:xfrm>
          <a:off x="894522" y="1345409"/>
          <a:ext cx="10572953" cy="3772753"/>
        </p:xfrm>
        <a:graphic>
          <a:graphicData uri="http://schemas.openxmlformats.org/drawingml/2006/table">
            <a:tbl>
              <a:tblPr firstRow="1" bandRow="1">
                <a:tableStyleId>{5C22544A-7EE6-4342-B048-85BDC9FD1C3A}</a:tableStyleId>
              </a:tblPr>
              <a:tblGrid>
                <a:gridCol w="2183803">
                  <a:extLst>
                    <a:ext uri="{9D8B030D-6E8A-4147-A177-3AD203B41FA5}">
                      <a16:colId xmlns:a16="http://schemas.microsoft.com/office/drawing/2014/main" val="246198480"/>
                    </a:ext>
                  </a:extLst>
                </a:gridCol>
                <a:gridCol w="3467954">
                  <a:extLst>
                    <a:ext uri="{9D8B030D-6E8A-4147-A177-3AD203B41FA5}">
                      <a16:colId xmlns:a16="http://schemas.microsoft.com/office/drawing/2014/main" val="2239586227"/>
                    </a:ext>
                  </a:extLst>
                </a:gridCol>
                <a:gridCol w="4921196">
                  <a:extLst>
                    <a:ext uri="{9D8B030D-6E8A-4147-A177-3AD203B41FA5}">
                      <a16:colId xmlns:a16="http://schemas.microsoft.com/office/drawing/2014/main" val="1601245523"/>
                    </a:ext>
                  </a:extLst>
                </a:gridCol>
              </a:tblGrid>
              <a:tr h="389473">
                <a:tc>
                  <a:txBody>
                    <a:bodyPr/>
                    <a:lstStyle/>
                    <a:p>
                      <a:pPr algn="ctr"/>
                      <a:r>
                        <a:rPr lang="en-US" sz="1600" dirty="0">
                          <a:solidFill>
                            <a:schemeClr val="bg1"/>
                          </a:solidFill>
                          <a:latin typeface="Arial" panose="020B0604020202020204" pitchFamily="34" charset="0"/>
                          <a:cs typeface="Arial" panose="020B0604020202020204" pitchFamily="34" charset="0"/>
                        </a:rPr>
                        <a:t>Component</a:t>
                      </a:r>
                    </a:p>
                  </a:txBody>
                  <a:tcPr anchor="ctr">
                    <a:solidFill>
                      <a:schemeClr val="tx2"/>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Overview/Coverage</a:t>
                      </a:r>
                    </a:p>
                  </a:txBody>
                  <a:tcPr anchor="ctr">
                    <a:solidFill>
                      <a:schemeClr val="tx2"/>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Premium costs for 2025</a:t>
                      </a:r>
                    </a:p>
                  </a:txBody>
                  <a:tcPr anchor="ctr">
                    <a:solidFill>
                      <a:schemeClr val="tx2"/>
                    </a:solidFill>
                  </a:tcPr>
                </a:tc>
                <a:extLst>
                  <a:ext uri="{0D108BD9-81ED-4DB2-BD59-A6C34878D82A}">
                    <a16:rowId xmlns:a16="http://schemas.microsoft.com/office/drawing/2014/main" val="1269615947"/>
                  </a:ext>
                </a:extLst>
              </a:tr>
              <a:tr h="1299310">
                <a:tc>
                  <a:txBody>
                    <a:bodyPr/>
                    <a:lstStyle/>
                    <a:p>
                      <a:r>
                        <a:rPr lang="en-US" sz="1400" b="1" dirty="0">
                          <a:solidFill>
                            <a:srgbClr val="000000"/>
                          </a:solidFill>
                          <a:latin typeface="Arial" panose="020B0604020202020204" pitchFamily="34" charset="0"/>
                          <a:cs typeface="Arial" panose="020B0604020202020204" pitchFamily="34" charset="0"/>
                        </a:rPr>
                        <a:t>PART C</a:t>
                      </a:r>
                      <a:br>
                        <a:rPr lang="en-US" sz="1400" b="1"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(Medicare Advantage Plans)</a:t>
                      </a:r>
                    </a:p>
                  </a:txBody>
                  <a:tcPr marL="137160" marT="91440" marB="91440">
                    <a:lnR w="6350" cap="flat" cmpd="sng" algn="ctr">
                      <a:solidFill>
                        <a:schemeClr val="bg1"/>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bg1"/>
                    </a:solidFill>
                  </a:tcPr>
                </a:tc>
                <a:tc>
                  <a:txBody>
                    <a:bodyPr/>
                    <a:lstStyle/>
                    <a:p>
                      <a:pPr>
                        <a:spcAft>
                          <a:spcPts val="600"/>
                        </a:spcAft>
                      </a:pPr>
                      <a:r>
                        <a:rPr lang="en-US" sz="1200" b="1" dirty="0">
                          <a:solidFill>
                            <a:srgbClr val="000000"/>
                          </a:solidFill>
                          <a:latin typeface="Arial" panose="020B0604020202020204" pitchFamily="34" charset="0"/>
                          <a:cs typeface="Arial" panose="020B0604020202020204" pitchFamily="34" charset="0"/>
                        </a:rPr>
                        <a:t>A type of Medicare health plan </a:t>
                      </a:r>
                      <a:r>
                        <a:rPr lang="en-US" sz="1200" dirty="0">
                          <a:solidFill>
                            <a:srgbClr val="000000"/>
                          </a:solidFill>
                          <a:latin typeface="Arial" panose="020B0604020202020204" pitchFamily="34" charset="0"/>
                          <a:cs typeface="Arial" panose="020B0604020202020204" pitchFamily="34" charset="0"/>
                        </a:rPr>
                        <a:t>offered by Medicare-approved private insurance companies that contract with Medicare.</a:t>
                      </a:r>
                    </a:p>
                    <a:p>
                      <a:r>
                        <a:rPr lang="en-US" sz="1200" dirty="0">
                          <a:solidFill>
                            <a:srgbClr val="000000"/>
                          </a:solidFill>
                          <a:latin typeface="Arial" panose="020B0604020202020204" pitchFamily="34" charset="0"/>
                          <a:cs typeface="Arial" panose="020B0604020202020204" pitchFamily="34" charset="0"/>
                        </a:rPr>
                        <a:t>Includes all benefits and service covered under Part A and Part B. Usually includes Medicare prescription drug coverage (Part D) as part of the plan. May include extra benefits and services for an extra cost.</a:t>
                      </a:r>
                    </a:p>
                  </a:txBody>
                  <a:tcPr marL="137160" marT="91440" marB="91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bg1"/>
                    </a:solidFill>
                  </a:tcPr>
                </a:tc>
                <a:tc>
                  <a:txBody>
                    <a:bodyPr/>
                    <a:lstStyle/>
                    <a:p>
                      <a:pPr marL="0" indent="0">
                        <a:spcAft>
                          <a:spcPts val="600"/>
                        </a:spcAft>
                        <a:buFont typeface="Arial" panose="020B0604020202020204" pitchFamily="34" charset="0"/>
                        <a:buNone/>
                        <a:tabLst/>
                      </a:pPr>
                      <a:r>
                        <a:rPr lang="en-US" sz="1200" dirty="0">
                          <a:solidFill>
                            <a:srgbClr val="000000"/>
                          </a:solidFill>
                          <a:latin typeface="Arial" panose="020B0604020202020204" pitchFamily="34" charset="0"/>
                          <a:cs typeface="Arial" panose="020B0604020202020204" pitchFamily="34" charset="0"/>
                        </a:rPr>
                        <a:t>In addition to your Part B premium, you usually pay a monthly premium for the Medicare Advantage Plan. However, not all plans have monthly premiums.</a:t>
                      </a:r>
                    </a:p>
                    <a:p>
                      <a:pPr marL="173038" indent="-173038">
                        <a:spcAft>
                          <a:spcPts val="600"/>
                        </a:spcAft>
                        <a:buFontTx/>
                        <a:buBlip>
                          <a:blip r:embed="rId3">
                            <a:extLst>
                              <a:ext uri="{96DAC541-7B7A-43D3-8B79-37D633B846F1}">
                                <asvg:svgBlip xmlns:asvg="http://schemas.microsoft.com/office/drawing/2016/SVG/main" r:embed="rId4"/>
                              </a:ext>
                            </a:extLst>
                          </a:blip>
                        </a:buBlip>
                        <a:tabLst/>
                      </a:pPr>
                      <a:r>
                        <a:rPr lang="en-US" sz="1200" dirty="0">
                          <a:solidFill>
                            <a:srgbClr val="000000"/>
                          </a:solidFill>
                          <a:latin typeface="Arial" panose="020B0604020202020204" pitchFamily="34" charset="0"/>
                          <a:cs typeface="Arial" panose="020B0604020202020204" pitchFamily="34" charset="0"/>
                        </a:rPr>
                        <a:t>Estimated average monthly plan premium for 2025 from the Centers for Medicare &amp; Medicaid Services (CMS): $17.00.</a:t>
                      </a:r>
                      <a:r>
                        <a:rPr lang="en-US" sz="1200" baseline="30000" dirty="0">
                          <a:solidFill>
                            <a:srgbClr val="000000"/>
                          </a:solidFill>
                          <a:latin typeface="Arial" panose="020B0604020202020204" pitchFamily="34" charset="0"/>
                          <a:cs typeface="Arial" panose="020B0604020202020204" pitchFamily="34" charset="0"/>
                        </a:rPr>
                        <a:t>4</a:t>
                      </a:r>
                      <a:r>
                        <a:rPr lang="en-US" sz="1200" dirty="0">
                          <a:solidFill>
                            <a:srgbClr val="000000"/>
                          </a:solidFill>
                          <a:latin typeface="Arial" panose="020B0604020202020204" pitchFamily="34" charset="0"/>
                          <a:cs typeface="Arial" panose="020B0604020202020204" pitchFamily="34" charset="0"/>
                        </a:rPr>
                        <a:t> </a:t>
                      </a:r>
                    </a:p>
                    <a:p>
                      <a:pPr marL="0" indent="0">
                        <a:buFont typeface="Arial" panose="020B0604020202020204" pitchFamily="34" charset="0"/>
                        <a:buNone/>
                        <a:tabLst/>
                      </a:pPr>
                      <a:r>
                        <a:rPr lang="en-US" sz="1200" dirty="0">
                          <a:solidFill>
                            <a:srgbClr val="000000"/>
                          </a:solidFill>
                          <a:latin typeface="Arial" panose="020B0604020202020204" pitchFamily="34" charset="0"/>
                          <a:cs typeface="Arial" panose="020B0604020202020204" pitchFamily="34" charset="0"/>
                        </a:rPr>
                        <a:t>Actual premium amount will vary by plan selected. Deductibles and copays apply. Note: with Medicare Advantage, any applicable IRMAA for Part B and Part D applies. </a:t>
                      </a:r>
                    </a:p>
                  </a:txBody>
                  <a:tcPr marL="137160" marT="91440" marB="91440">
                    <a:lnL w="6350" cap="flat" cmpd="sng" algn="ctr">
                      <a:solidFill>
                        <a:schemeClr val="bg1"/>
                      </a:solidFill>
                      <a:prstDash val="solid"/>
                      <a:round/>
                      <a:headEnd type="none" w="med" len="med"/>
                      <a:tailEnd type="none" w="med" len="med"/>
                    </a:lnL>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272474878"/>
                  </a:ext>
                </a:extLst>
              </a:tr>
              <a:tr h="1299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PART D</a:t>
                      </a:r>
                      <a:br>
                        <a:rPr lang="en-US" sz="1400" b="1"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(Medicare Prescription Drug Coverage – Optional)</a:t>
                      </a:r>
                    </a:p>
                  </a:txBody>
                  <a:tcPr marL="137160" marT="91440" marB="91440">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rgbClr val="000000"/>
                          </a:solidFill>
                          <a:latin typeface="Arial" panose="020B0604020202020204" pitchFamily="34" charset="0"/>
                          <a:cs typeface="Arial" panose="020B0604020202020204" pitchFamily="34" charset="0"/>
                        </a:rPr>
                        <a:t>Helps cover the cost of prescription drugs. </a:t>
                      </a:r>
                      <a:r>
                        <a:rPr lang="en-US" sz="1200" dirty="0">
                          <a:solidFill>
                            <a:srgbClr val="000000"/>
                          </a:solidFill>
                          <a:latin typeface="Arial" panose="020B0604020202020204" pitchFamily="34" charset="0"/>
                          <a:cs typeface="Arial" panose="020B0604020202020204" pitchFamily="34" charset="0"/>
                        </a:rPr>
                        <a:t>Run by Medicare-approved private insurance companies.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May also be purchased separately if not included in Part C or if you are in original Medicare.</a:t>
                      </a:r>
                    </a:p>
                  </a:txBody>
                  <a:tcPr marL="137160" marT="91440" marB="91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bg1"/>
                    </a:solidFill>
                  </a:tcPr>
                </a:tc>
                <a:tc>
                  <a:txBody>
                    <a:bodyPr/>
                    <a:lstStyle/>
                    <a:p>
                      <a:pPr marL="179388" indent="-179388">
                        <a:spcAft>
                          <a:spcPts val="200"/>
                        </a:spcAft>
                        <a:buFontTx/>
                        <a:buBlip>
                          <a:blip r:embed="rId3">
                            <a:extLst>
                              <a:ext uri="{96DAC541-7B7A-43D3-8B79-37D633B846F1}">
                                <asvg:svgBlip xmlns:asvg="http://schemas.microsoft.com/office/drawing/2016/SVG/main" r:embed="rId4"/>
                              </a:ext>
                            </a:extLst>
                          </a:blip>
                        </a:buBlip>
                        <a:tabLst/>
                      </a:pPr>
                      <a:r>
                        <a:rPr lang="en-US" sz="1200" dirty="0">
                          <a:solidFill>
                            <a:srgbClr val="000000"/>
                          </a:solidFill>
                          <a:latin typeface="Arial" panose="020B0604020202020204" pitchFamily="34" charset="0"/>
                          <a:cs typeface="Arial" panose="020B0604020202020204" pitchFamily="34" charset="0"/>
                        </a:rPr>
                        <a:t>Estimated average monthly Part D </a:t>
                      </a:r>
                      <a:r>
                        <a:rPr lang="en-US" sz="1200">
                          <a:solidFill>
                            <a:srgbClr val="000000"/>
                          </a:solidFill>
                          <a:latin typeface="Arial" panose="020B0604020202020204" pitchFamily="34" charset="0"/>
                          <a:cs typeface="Arial" panose="020B0604020202020204" pitchFamily="34" charset="0"/>
                        </a:rPr>
                        <a:t>beneficiary premium for </a:t>
                      </a:r>
                      <a:r>
                        <a:rPr lang="en-US" sz="1200" dirty="0">
                          <a:solidFill>
                            <a:srgbClr val="000000"/>
                          </a:solidFill>
                          <a:latin typeface="Arial" panose="020B0604020202020204" pitchFamily="34" charset="0"/>
                          <a:cs typeface="Arial" panose="020B0604020202020204" pitchFamily="34" charset="0"/>
                        </a:rPr>
                        <a:t>2025 from CMS: $46.50.</a:t>
                      </a:r>
                      <a:r>
                        <a:rPr lang="en-US" sz="1200" baseline="30000" dirty="0">
                          <a:solidFill>
                            <a:srgbClr val="000000"/>
                          </a:solidFill>
                          <a:latin typeface="Arial" panose="020B0604020202020204" pitchFamily="34" charset="0"/>
                          <a:cs typeface="Arial" panose="020B0604020202020204" pitchFamily="34" charset="0"/>
                        </a:rPr>
                        <a:t>4,5</a:t>
                      </a:r>
                    </a:p>
                    <a:p>
                      <a:pPr marL="179388" indent="-179388">
                        <a:spcAft>
                          <a:spcPts val="200"/>
                        </a:spcAft>
                        <a:buFontTx/>
                        <a:buBlip>
                          <a:blip r:embed="rId3">
                            <a:extLst>
                              <a:ext uri="{96DAC541-7B7A-43D3-8B79-37D633B846F1}">
                                <asvg:svgBlip xmlns:asvg="http://schemas.microsoft.com/office/drawing/2016/SVG/main" r:embed="rId4"/>
                              </a:ext>
                            </a:extLst>
                          </a:blip>
                        </a:buBlip>
                        <a:tabLst/>
                      </a:pPr>
                      <a:r>
                        <a:rPr lang="en-US" sz="1200" dirty="0">
                          <a:solidFill>
                            <a:srgbClr val="000000"/>
                          </a:solidFill>
                          <a:latin typeface="Arial" panose="020B0604020202020204" pitchFamily="34" charset="0"/>
                          <a:cs typeface="Arial" panose="020B0604020202020204" pitchFamily="34" charset="0"/>
                        </a:rPr>
                        <a:t>Average monthly premiums for the 12 national prescription drug plans are estimated to range from around $3 to $128 in 2025.</a:t>
                      </a:r>
                      <a:r>
                        <a:rPr lang="en-US" sz="1200" baseline="30000" dirty="0">
                          <a:solidFill>
                            <a:srgbClr val="000000"/>
                          </a:solidFill>
                          <a:latin typeface="Arial" panose="020B0604020202020204" pitchFamily="34" charset="0"/>
                          <a:cs typeface="Arial" panose="020B0604020202020204" pitchFamily="34" charset="0"/>
                        </a:rPr>
                        <a:t>6 </a:t>
                      </a:r>
                    </a:p>
                    <a:p>
                      <a:pPr marL="0" indent="0">
                        <a:spcAft>
                          <a:spcPts val="200"/>
                        </a:spcAft>
                        <a:buFontTx/>
                        <a:buNone/>
                        <a:tabLst/>
                      </a:pPr>
                      <a:endParaRPr lang="en-US" sz="300" baseline="0" dirty="0">
                        <a:solidFill>
                          <a:srgbClr val="000000"/>
                        </a:solidFill>
                        <a:latin typeface="Arial" panose="020B0604020202020204" pitchFamily="34" charset="0"/>
                        <a:cs typeface="Arial" panose="020B0604020202020204" pitchFamily="34" charset="0"/>
                      </a:endParaRPr>
                    </a:p>
                    <a:p>
                      <a:pPr marL="0" indent="0">
                        <a:spcAft>
                          <a:spcPts val="200"/>
                        </a:spcAft>
                        <a:buFontTx/>
                        <a:buNone/>
                        <a:tabLst/>
                      </a:pPr>
                      <a:r>
                        <a:rPr lang="en-US" sz="1200" dirty="0">
                          <a:solidFill>
                            <a:srgbClr val="000000"/>
                          </a:solidFill>
                          <a:latin typeface="Arial" panose="020B0604020202020204" pitchFamily="34" charset="0"/>
                          <a:cs typeface="Arial" panose="020B0604020202020204" pitchFamily="34" charset="0"/>
                        </a:rPr>
                        <a:t>Actual premium amount will vary by plan selected. A deductible may also apply depending on the plan selected. Note: those with higher reported income are subject to IRMAA.</a:t>
                      </a:r>
                    </a:p>
                  </a:txBody>
                  <a:tcPr marL="137160" marT="91440" marB="91440">
                    <a:lnL w="6350" cap="flat" cmpd="sng" algn="ctr">
                      <a:solidFill>
                        <a:schemeClr val="bg1"/>
                      </a:solidFill>
                      <a:prstDash val="solid"/>
                      <a:round/>
                      <a:headEnd type="none" w="med" len="med"/>
                      <a:tailEnd type="none" w="med" len="med"/>
                    </a:lnL>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1131647356"/>
                  </a:ext>
                </a:extLst>
              </a:tr>
            </a:tbl>
          </a:graphicData>
        </a:graphic>
      </p:graphicFrame>
      <p:sp>
        <p:nvSpPr>
          <p:cNvPr id="9" name="Text Placeholder 8">
            <a:extLst>
              <a:ext uri="{FF2B5EF4-FFF2-40B4-BE49-F238E27FC236}">
                <a16:creationId xmlns:a16="http://schemas.microsoft.com/office/drawing/2014/main" id="{2081134E-4CCC-30ED-C07C-D988B02E30F8}"/>
              </a:ext>
            </a:extLst>
          </p:cNvPr>
          <p:cNvSpPr>
            <a:spLocks noGrp="1"/>
          </p:cNvSpPr>
          <p:nvPr>
            <p:ph type="body" sz="quarter" idx="10"/>
          </p:nvPr>
        </p:nvSpPr>
        <p:spPr>
          <a:xfrm>
            <a:off x="562709" y="5817288"/>
            <a:ext cx="11222892" cy="588962"/>
          </a:xfrm>
        </p:spPr>
        <p:txBody>
          <a:bodyPr/>
          <a:lstStyle/>
          <a:p>
            <a:pPr marL="114300" indent="-114300">
              <a:lnSpc>
                <a:spcPts val="1000"/>
              </a:lnSpc>
              <a:spcBef>
                <a:spcPts val="0"/>
              </a:spcBef>
              <a:spcAft>
                <a:spcPts val="0"/>
              </a:spcAft>
              <a:tabLst>
                <a:tab pos="103188" algn="r"/>
              </a:tabLst>
              <a:defRPr/>
            </a:pPr>
            <a:r>
              <a:rPr lang="en-US" dirty="0"/>
              <a:t>Source for data: </a:t>
            </a:r>
            <a:r>
              <a:rPr lang="en-US" u="sng" dirty="0">
                <a:uFill>
                  <a:solidFill>
                    <a:schemeClr val="bg1"/>
                  </a:solidFill>
                </a:uFill>
                <a:hlinkClick r:id="rId5" tooltip="http://www.Medicare.gov">
                  <a:extLst>
                    <a:ext uri="{A12FA001-AC4F-418D-AE19-62706E023703}">
                      <ahyp:hlinkClr xmlns:ahyp="http://schemas.microsoft.com/office/drawing/2018/hyperlinkcolor" val="tx"/>
                    </a:ext>
                  </a:extLst>
                </a:hlinkClick>
              </a:rPr>
              <a:t>Medicare.gov</a:t>
            </a:r>
            <a:r>
              <a:rPr lang="en-US" dirty="0"/>
              <a:t>, "2025 Medicare Costs,” December 2024 and Medicare &amp; You 2025.</a:t>
            </a:r>
            <a:endParaRPr lang="en-US" baseline="30000" dirty="0"/>
          </a:p>
          <a:p>
            <a:pPr marL="118872" indent="-118872">
              <a:spcBef>
                <a:spcPts val="0"/>
              </a:spcBef>
              <a:spcAft>
                <a:spcPts val="0"/>
              </a:spcAft>
              <a:tabLst>
                <a:tab pos="103188" algn="r"/>
              </a:tabLst>
              <a:defRPr/>
            </a:pPr>
            <a:r>
              <a:rPr lang="en-US" baseline="30000" dirty="0"/>
              <a:t>4		</a:t>
            </a:r>
            <a:r>
              <a:rPr lang="en-US" dirty="0"/>
              <a:t>Source: Centers for Medicare &amp; Medicaid Services (CMS), "Medicare Advantage and Medicare Prescription Drug Programs to Remain Stable as CMS Implements Improvements to the Programs in 2025," 9/27/24. </a:t>
            </a:r>
          </a:p>
          <a:p>
            <a:pPr marL="118872" indent="-118872">
              <a:spcBef>
                <a:spcPts val="0"/>
              </a:spcBef>
              <a:spcAft>
                <a:spcPts val="0"/>
              </a:spcAft>
              <a:tabLst>
                <a:tab pos="103188" algn="r"/>
              </a:tabLst>
              <a:defRPr/>
            </a:pPr>
            <a:r>
              <a:rPr lang="en-US" baseline="30000" dirty="0"/>
              <a:t>5		</a:t>
            </a:r>
            <a:r>
              <a:rPr lang="en-US" dirty="0"/>
              <a:t>In most cases, if you don’t sign up for Part B or Part D when you’re first eligible, you will have to pay a late enrollment penalty. The late enrollment penalty is added to your monthly premium and generally applies for as long as you have coverage.</a:t>
            </a:r>
          </a:p>
          <a:p>
            <a:pPr marL="118872" indent="-118872">
              <a:spcBef>
                <a:spcPts val="0"/>
              </a:spcBef>
              <a:spcAft>
                <a:spcPts val="0"/>
              </a:spcAft>
              <a:tabLst>
                <a:tab pos="112713" algn="r"/>
              </a:tabLst>
              <a:defRPr/>
            </a:pPr>
            <a:r>
              <a:rPr lang="en-US" baseline="30000" dirty="0"/>
              <a:t>6</a:t>
            </a:r>
            <a:r>
              <a:rPr lang="en-US" dirty="0"/>
              <a:t>  Source: </a:t>
            </a:r>
            <a:r>
              <a:rPr lang="en-US" u="sng" dirty="0">
                <a:uFill>
                  <a:solidFill>
                    <a:schemeClr val="bg1"/>
                  </a:solidFill>
                </a:uFill>
                <a:hlinkClick r:id="rId6" tooltip="http://www.Kff.org">
                  <a:extLst>
                    <a:ext uri="{A12FA001-AC4F-418D-AE19-62706E023703}">
                      <ahyp:hlinkClr xmlns:ahyp="http://schemas.microsoft.com/office/drawing/2018/hyperlinkcolor" val="tx"/>
                    </a:ext>
                  </a:extLst>
                </a:hlinkClick>
              </a:rPr>
              <a:t>Kff.org</a:t>
            </a:r>
            <a:r>
              <a:rPr lang="en-US" dirty="0"/>
              <a:t>, “Medicare Part D in 2025: A First Look at Prescription Drug Availability, Premiums, and Cost Sharing," 11/22/24. </a:t>
            </a:r>
          </a:p>
        </p:txBody>
      </p:sp>
      <p:sp>
        <p:nvSpPr>
          <p:cNvPr id="5" name="Slide Number Placeholder 4">
            <a:extLst>
              <a:ext uri="{FF2B5EF4-FFF2-40B4-BE49-F238E27FC236}">
                <a16:creationId xmlns:a16="http://schemas.microsoft.com/office/drawing/2014/main" id="{E23BCCE8-09F1-FD1D-9FC1-9A2A209CF204}"/>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32</a:t>
            </a:fld>
            <a:endParaRPr lang="en-US" dirty="0"/>
          </a:p>
        </p:txBody>
      </p:sp>
    </p:spTree>
    <p:extLst>
      <p:ext uri="{BB962C8B-B14F-4D97-AF65-F5344CB8AC3E}">
        <p14:creationId xmlns:p14="http://schemas.microsoft.com/office/powerpoint/2010/main" val="2683479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A66E2F-E1C5-2DBA-3C9C-0B89A2C0436E}"/>
              </a:ext>
            </a:extLst>
          </p:cNvPr>
          <p:cNvSpPr>
            <a:spLocks noGrp="1"/>
          </p:cNvSpPr>
          <p:nvPr>
            <p:ph type="title"/>
          </p:nvPr>
        </p:nvSpPr>
        <p:spPr/>
        <p:txBody>
          <a:bodyPr/>
          <a:lstStyle/>
          <a:p>
            <a:r>
              <a:rPr lang="en-US" sz="2800" dirty="0"/>
              <a:t>Addressing the gaps with Medicare Supplement Insurance</a:t>
            </a:r>
          </a:p>
        </p:txBody>
      </p:sp>
      <p:sp>
        <p:nvSpPr>
          <p:cNvPr id="10" name="Text Placeholder 7">
            <a:extLst>
              <a:ext uri="{FF2B5EF4-FFF2-40B4-BE49-F238E27FC236}">
                <a16:creationId xmlns:a16="http://schemas.microsoft.com/office/drawing/2014/main" id="{B175961C-6D2D-B63E-434A-E39807C95C66}"/>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8" name="Text Placeholder 7">
            <a:extLst>
              <a:ext uri="{FF2B5EF4-FFF2-40B4-BE49-F238E27FC236}">
                <a16:creationId xmlns:a16="http://schemas.microsoft.com/office/drawing/2014/main" id="{70C7C9DA-B85B-DCC5-97EA-10DBE87CB45E}"/>
              </a:ext>
            </a:extLst>
          </p:cNvPr>
          <p:cNvSpPr>
            <a:spLocks noGrp="1"/>
          </p:cNvSpPr>
          <p:nvPr>
            <p:ph type="body" sz="quarter" idx="17"/>
          </p:nvPr>
        </p:nvSpPr>
        <p:spPr>
          <a:xfrm>
            <a:off x="868759" y="1518201"/>
            <a:ext cx="7607300" cy="397133"/>
          </a:xfrm>
        </p:spPr>
        <p:txBody>
          <a:bodyPr>
            <a:normAutofit/>
          </a:bodyPr>
          <a:lstStyle/>
          <a:p>
            <a:r>
              <a:rPr lang="en-US" sz="1400" dirty="0">
                <a:solidFill>
                  <a:schemeClr val="tx2"/>
                </a:solidFill>
              </a:rPr>
              <a:t>Medicare Supplement Insurance (Medigap) Plans</a:t>
            </a:r>
          </a:p>
        </p:txBody>
      </p:sp>
      <p:graphicFrame>
        <p:nvGraphicFramePr>
          <p:cNvPr id="9" name="Table 9">
            <a:extLst>
              <a:ext uri="{FF2B5EF4-FFF2-40B4-BE49-F238E27FC236}">
                <a16:creationId xmlns:a16="http://schemas.microsoft.com/office/drawing/2014/main" id="{BFC497AF-6BF1-D08F-7393-44EB04131696}"/>
              </a:ext>
            </a:extLst>
          </p:cNvPr>
          <p:cNvGraphicFramePr>
            <a:graphicFrameLocks noGrp="1"/>
          </p:cNvGraphicFramePr>
          <p:nvPr>
            <p:ph type="tbl" sz="quarter" idx="16"/>
            <p:extLst>
              <p:ext uri="{D42A27DB-BD31-4B8C-83A1-F6EECF244321}">
                <p14:modId xmlns:p14="http://schemas.microsoft.com/office/powerpoint/2010/main" val="2613250352"/>
              </p:ext>
            </p:extLst>
          </p:nvPr>
        </p:nvGraphicFramePr>
        <p:xfrm>
          <a:off x="935038" y="1842651"/>
          <a:ext cx="9995586" cy="3200400"/>
        </p:xfrm>
        <a:graphic>
          <a:graphicData uri="http://schemas.openxmlformats.org/drawingml/2006/table">
            <a:tbl>
              <a:tblPr firstRow="1" firstCol="1" bandRow="1">
                <a:tableStyleId>{5C22544A-7EE6-4342-B048-85BDC9FD1C3A}</a:tableStyleId>
              </a:tblPr>
              <a:tblGrid>
                <a:gridCol w="4306813">
                  <a:extLst>
                    <a:ext uri="{9D8B030D-6E8A-4147-A177-3AD203B41FA5}">
                      <a16:colId xmlns:a16="http://schemas.microsoft.com/office/drawing/2014/main" val="18408803"/>
                    </a:ext>
                  </a:extLst>
                </a:gridCol>
                <a:gridCol w="548640">
                  <a:extLst>
                    <a:ext uri="{9D8B030D-6E8A-4147-A177-3AD203B41FA5}">
                      <a16:colId xmlns:a16="http://schemas.microsoft.com/office/drawing/2014/main" val="2875508559"/>
                    </a:ext>
                  </a:extLst>
                </a:gridCol>
                <a:gridCol w="548640">
                  <a:extLst>
                    <a:ext uri="{9D8B030D-6E8A-4147-A177-3AD203B41FA5}">
                      <a16:colId xmlns:a16="http://schemas.microsoft.com/office/drawing/2014/main" val="2313846567"/>
                    </a:ext>
                  </a:extLst>
                </a:gridCol>
                <a:gridCol w="548640">
                  <a:extLst>
                    <a:ext uri="{9D8B030D-6E8A-4147-A177-3AD203B41FA5}">
                      <a16:colId xmlns:a16="http://schemas.microsoft.com/office/drawing/2014/main" val="2753177596"/>
                    </a:ext>
                  </a:extLst>
                </a:gridCol>
                <a:gridCol w="548640">
                  <a:extLst>
                    <a:ext uri="{9D8B030D-6E8A-4147-A177-3AD203B41FA5}">
                      <a16:colId xmlns:a16="http://schemas.microsoft.com/office/drawing/2014/main" val="2400034247"/>
                    </a:ext>
                  </a:extLst>
                </a:gridCol>
                <a:gridCol w="548640">
                  <a:extLst>
                    <a:ext uri="{9D8B030D-6E8A-4147-A177-3AD203B41FA5}">
                      <a16:colId xmlns:a16="http://schemas.microsoft.com/office/drawing/2014/main" val="3957817565"/>
                    </a:ext>
                  </a:extLst>
                </a:gridCol>
                <a:gridCol w="572386">
                  <a:extLst>
                    <a:ext uri="{9D8B030D-6E8A-4147-A177-3AD203B41FA5}">
                      <a16:colId xmlns:a16="http://schemas.microsoft.com/office/drawing/2014/main" val="2199497512"/>
                    </a:ext>
                  </a:extLst>
                </a:gridCol>
                <a:gridCol w="659219">
                  <a:extLst>
                    <a:ext uri="{9D8B030D-6E8A-4147-A177-3AD203B41FA5}">
                      <a16:colId xmlns:a16="http://schemas.microsoft.com/office/drawing/2014/main" val="2047882729"/>
                    </a:ext>
                  </a:extLst>
                </a:gridCol>
                <a:gridCol w="616688">
                  <a:extLst>
                    <a:ext uri="{9D8B030D-6E8A-4147-A177-3AD203B41FA5}">
                      <a16:colId xmlns:a16="http://schemas.microsoft.com/office/drawing/2014/main" val="959958888"/>
                    </a:ext>
                  </a:extLst>
                </a:gridCol>
                <a:gridCol w="548640">
                  <a:extLst>
                    <a:ext uri="{9D8B030D-6E8A-4147-A177-3AD203B41FA5}">
                      <a16:colId xmlns:a16="http://schemas.microsoft.com/office/drawing/2014/main" val="2008905416"/>
                    </a:ext>
                  </a:extLst>
                </a:gridCol>
                <a:gridCol w="548640">
                  <a:extLst>
                    <a:ext uri="{9D8B030D-6E8A-4147-A177-3AD203B41FA5}">
                      <a16:colId xmlns:a16="http://schemas.microsoft.com/office/drawing/2014/main" val="1728570970"/>
                    </a:ext>
                  </a:extLst>
                </a:gridCol>
              </a:tblGrid>
              <a:tr h="241323">
                <a:tc>
                  <a:txBody>
                    <a:bodyPr/>
                    <a:lstStyle/>
                    <a:p>
                      <a:r>
                        <a:rPr lang="en-US" sz="1200" dirty="0">
                          <a:solidFill>
                            <a:schemeClr val="bg1"/>
                          </a:solidFill>
                          <a:latin typeface="Arial" panose="020B0604020202020204" pitchFamily="34" charset="0"/>
                          <a:cs typeface="Arial" panose="020B0604020202020204" pitchFamily="34" charset="0"/>
                        </a:rPr>
                        <a:t>Benefit</a:t>
                      </a:r>
                    </a:p>
                  </a:txBody>
                  <a:tcPr marL="45720" anchor="ctr">
                    <a:lnB w="6350" cap="flat" cmpd="sng" algn="ctr">
                      <a:solidFill>
                        <a:schemeClr val="tx2"/>
                      </a:solidFill>
                      <a:prstDash val="solid"/>
                      <a:round/>
                      <a:headEnd type="none" w="med" len="med"/>
                      <a:tailEnd type="none" w="med" len="med"/>
                    </a:lnB>
                    <a:solidFill>
                      <a:schemeClr val="tx2"/>
                    </a:solidFill>
                  </a:tcPr>
                </a:tc>
                <a:tc>
                  <a:txBody>
                    <a:bodyPr/>
                    <a:lstStyle/>
                    <a:p>
                      <a:r>
                        <a:rPr lang="en-US" sz="1200" dirty="0">
                          <a:solidFill>
                            <a:schemeClr val="bg1"/>
                          </a:solidFill>
                          <a:latin typeface="Arial" panose="020B0604020202020204" pitchFamily="34" charset="0"/>
                          <a:cs typeface="Arial" panose="020B0604020202020204" pitchFamily="34" charset="0"/>
                        </a:rPr>
                        <a:t>A</a:t>
                      </a:r>
                    </a:p>
                  </a:txBody>
                  <a:tcPr anchor="ctr">
                    <a:lnB w="6350" cap="flat" cmpd="sng" algn="ctr">
                      <a:solidFill>
                        <a:schemeClr val="tx2"/>
                      </a:solidFill>
                      <a:prstDash val="solid"/>
                      <a:round/>
                      <a:headEnd type="none" w="med" len="med"/>
                      <a:tailEnd type="none" w="med" len="med"/>
                    </a:lnB>
                    <a:solidFill>
                      <a:schemeClr val="tx2"/>
                    </a:solidFill>
                  </a:tcPr>
                </a:tc>
                <a:tc>
                  <a:txBody>
                    <a:bodyPr/>
                    <a:lstStyle/>
                    <a:p>
                      <a:r>
                        <a:rPr lang="en-US" sz="1200" dirty="0">
                          <a:solidFill>
                            <a:schemeClr val="bg1"/>
                          </a:solidFill>
                          <a:latin typeface="Arial" panose="020B0604020202020204" pitchFamily="34" charset="0"/>
                          <a:cs typeface="Arial" panose="020B0604020202020204" pitchFamily="34" charset="0"/>
                        </a:rPr>
                        <a:t>B</a:t>
                      </a:r>
                    </a:p>
                  </a:txBody>
                  <a:tcPr anchor="ctr">
                    <a:lnB w="6350" cap="flat" cmpd="sng" algn="ctr">
                      <a:solidFill>
                        <a:schemeClr val="tx2"/>
                      </a:solidFill>
                      <a:prstDash val="solid"/>
                      <a:round/>
                      <a:headEnd type="none" w="med" len="med"/>
                      <a:tailEnd type="none" w="med" len="med"/>
                    </a:lnB>
                    <a:solidFill>
                      <a:schemeClr val="tx2"/>
                    </a:solidFill>
                  </a:tcPr>
                </a:tc>
                <a:tc>
                  <a:txBody>
                    <a:bodyPr/>
                    <a:lstStyle/>
                    <a:p>
                      <a:r>
                        <a:rPr lang="en-US" sz="1200" dirty="0">
                          <a:solidFill>
                            <a:schemeClr val="bg1"/>
                          </a:solidFill>
                          <a:latin typeface="Arial" panose="020B0604020202020204" pitchFamily="34" charset="0"/>
                          <a:cs typeface="Arial" panose="020B0604020202020204" pitchFamily="34" charset="0"/>
                        </a:rPr>
                        <a:t>C</a:t>
                      </a:r>
                    </a:p>
                  </a:txBody>
                  <a:tcPr anchor="ctr">
                    <a:lnB w="6350" cap="flat" cmpd="sng" algn="ctr">
                      <a:solidFill>
                        <a:schemeClr val="tx2"/>
                      </a:solidFill>
                      <a:prstDash val="solid"/>
                      <a:round/>
                      <a:headEnd type="none" w="med" len="med"/>
                      <a:tailEnd type="none" w="med" len="med"/>
                    </a:lnB>
                    <a:solidFill>
                      <a:schemeClr val="tx2"/>
                    </a:solidFill>
                  </a:tcPr>
                </a:tc>
                <a:tc>
                  <a:txBody>
                    <a:bodyPr/>
                    <a:lstStyle/>
                    <a:p>
                      <a:r>
                        <a:rPr lang="en-US" sz="1200" dirty="0">
                          <a:solidFill>
                            <a:schemeClr val="bg1"/>
                          </a:solidFill>
                          <a:latin typeface="Arial" panose="020B0604020202020204" pitchFamily="34" charset="0"/>
                          <a:cs typeface="Arial" panose="020B0604020202020204" pitchFamily="34" charset="0"/>
                        </a:rPr>
                        <a:t>D</a:t>
                      </a:r>
                    </a:p>
                  </a:txBody>
                  <a:tcPr anchor="ctr">
                    <a:lnB w="6350" cap="flat" cmpd="sng" algn="ctr">
                      <a:solidFill>
                        <a:schemeClr val="tx2"/>
                      </a:solidFill>
                      <a:prstDash val="solid"/>
                      <a:round/>
                      <a:headEnd type="none" w="med" len="med"/>
                      <a:tailEnd type="none" w="med" len="med"/>
                    </a:lnB>
                    <a:solidFill>
                      <a:schemeClr val="tx2"/>
                    </a:solidFill>
                  </a:tcPr>
                </a:tc>
                <a:tc>
                  <a:txBody>
                    <a:bodyPr/>
                    <a:lstStyle/>
                    <a:p>
                      <a:r>
                        <a:rPr lang="en-US" sz="1200" dirty="0">
                          <a:solidFill>
                            <a:schemeClr val="bg1"/>
                          </a:solidFill>
                          <a:latin typeface="Arial" panose="020B0604020202020204" pitchFamily="34" charset="0"/>
                          <a:cs typeface="Arial" panose="020B0604020202020204" pitchFamily="34" charset="0"/>
                        </a:rPr>
                        <a:t>F*</a:t>
                      </a:r>
                    </a:p>
                  </a:txBody>
                  <a:tcPr anchor="ctr">
                    <a:lnB w="6350" cap="flat" cmpd="sng" algn="ctr">
                      <a:solidFill>
                        <a:schemeClr val="tx2"/>
                      </a:solidFill>
                      <a:prstDash val="solid"/>
                      <a:round/>
                      <a:headEnd type="none" w="med" len="med"/>
                      <a:tailEnd type="none" w="med" len="med"/>
                    </a:lnB>
                    <a:solidFill>
                      <a:schemeClr val="tx2"/>
                    </a:solidFill>
                  </a:tcPr>
                </a:tc>
                <a:tc>
                  <a:txBody>
                    <a:bodyPr/>
                    <a:lstStyle/>
                    <a:p>
                      <a:r>
                        <a:rPr lang="en-US" sz="1200" dirty="0">
                          <a:solidFill>
                            <a:schemeClr val="bg1"/>
                          </a:solidFill>
                          <a:latin typeface="Arial" panose="020B0604020202020204" pitchFamily="34" charset="0"/>
                          <a:cs typeface="Arial" panose="020B0604020202020204" pitchFamily="34" charset="0"/>
                        </a:rPr>
                        <a:t>G*</a:t>
                      </a:r>
                    </a:p>
                  </a:txBody>
                  <a:tcPr anchor="ctr">
                    <a:lnB w="6350" cap="flat" cmpd="sng" algn="ctr">
                      <a:solidFill>
                        <a:schemeClr val="tx2"/>
                      </a:solidFill>
                      <a:prstDash val="solid"/>
                      <a:round/>
                      <a:headEnd type="none" w="med" len="med"/>
                      <a:tailEnd type="none" w="med" len="med"/>
                    </a:lnB>
                    <a:solidFill>
                      <a:schemeClr val="tx2"/>
                    </a:solidFill>
                  </a:tcPr>
                </a:tc>
                <a:tc>
                  <a:txBody>
                    <a:bodyPr/>
                    <a:lstStyle/>
                    <a:p>
                      <a:r>
                        <a:rPr lang="en-US" sz="1200" dirty="0">
                          <a:solidFill>
                            <a:schemeClr val="bg1"/>
                          </a:solidFill>
                          <a:latin typeface="Arial" panose="020B0604020202020204" pitchFamily="34" charset="0"/>
                          <a:cs typeface="Arial" panose="020B0604020202020204" pitchFamily="34" charset="0"/>
                        </a:rPr>
                        <a:t>K</a:t>
                      </a:r>
                    </a:p>
                  </a:txBody>
                  <a:tcPr anchor="ctr">
                    <a:lnB w="6350" cap="flat" cmpd="sng" algn="ctr">
                      <a:solidFill>
                        <a:schemeClr val="tx2"/>
                      </a:solidFill>
                      <a:prstDash val="solid"/>
                      <a:round/>
                      <a:headEnd type="none" w="med" len="med"/>
                      <a:tailEnd type="none" w="med" len="med"/>
                    </a:lnB>
                    <a:solidFill>
                      <a:schemeClr val="tx2"/>
                    </a:solidFill>
                  </a:tcPr>
                </a:tc>
                <a:tc>
                  <a:txBody>
                    <a:bodyPr/>
                    <a:lstStyle/>
                    <a:p>
                      <a:r>
                        <a:rPr lang="en-US" sz="1200" dirty="0">
                          <a:solidFill>
                            <a:schemeClr val="bg1"/>
                          </a:solidFill>
                          <a:latin typeface="Arial" panose="020B0604020202020204" pitchFamily="34" charset="0"/>
                          <a:cs typeface="Arial" panose="020B0604020202020204" pitchFamily="34" charset="0"/>
                        </a:rPr>
                        <a:t>L</a:t>
                      </a:r>
                    </a:p>
                  </a:txBody>
                  <a:tcPr anchor="ctr">
                    <a:lnB w="6350" cap="flat" cmpd="sng" algn="ctr">
                      <a:solidFill>
                        <a:schemeClr val="tx2"/>
                      </a:solidFill>
                      <a:prstDash val="solid"/>
                      <a:round/>
                      <a:headEnd type="none" w="med" len="med"/>
                      <a:tailEnd type="none" w="med" len="med"/>
                    </a:lnB>
                    <a:solidFill>
                      <a:schemeClr val="tx2"/>
                    </a:solidFill>
                  </a:tcPr>
                </a:tc>
                <a:tc>
                  <a:txBody>
                    <a:bodyPr/>
                    <a:lstStyle/>
                    <a:p>
                      <a:r>
                        <a:rPr lang="en-US" sz="1200" dirty="0">
                          <a:solidFill>
                            <a:schemeClr val="bg1"/>
                          </a:solidFill>
                          <a:latin typeface="Arial" panose="020B0604020202020204" pitchFamily="34" charset="0"/>
                          <a:cs typeface="Arial" panose="020B0604020202020204" pitchFamily="34" charset="0"/>
                        </a:rPr>
                        <a:t>M</a:t>
                      </a:r>
                    </a:p>
                  </a:txBody>
                  <a:tcPr anchor="ctr">
                    <a:lnB w="6350" cap="flat" cmpd="sng" algn="ctr">
                      <a:solidFill>
                        <a:schemeClr val="tx2"/>
                      </a:solidFill>
                      <a:prstDash val="solid"/>
                      <a:round/>
                      <a:headEnd type="none" w="med" len="med"/>
                      <a:tailEnd type="none" w="med" len="med"/>
                    </a:lnB>
                    <a:solidFill>
                      <a:schemeClr val="tx2"/>
                    </a:solidFill>
                  </a:tcPr>
                </a:tc>
                <a:tc>
                  <a:txBody>
                    <a:bodyPr/>
                    <a:lstStyle/>
                    <a:p>
                      <a:r>
                        <a:rPr lang="en-US" sz="1200" dirty="0">
                          <a:solidFill>
                            <a:schemeClr val="bg1"/>
                          </a:solidFill>
                          <a:latin typeface="Arial" panose="020B0604020202020204" pitchFamily="34" charset="0"/>
                          <a:cs typeface="Arial" panose="020B0604020202020204" pitchFamily="34" charset="0"/>
                        </a:rPr>
                        <a:t>N</a:t>
                      </a:r>
                    </a:p>
                  </a:txBody>
                  <a:tcPr anchor="ctr">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484138117"/>
                  </a:ext>
                </a:extLst>
              </a:tr>
              <a:tr h="316577">
                <a:tc>
                  <a:txBody>
                    <a:bodyPr/>
                    <a:lstStyle/>
                    <a:p>
                      <a:r>
                        <a:rPr lang="en-US" sz="1200" b="1" dirty="0">
                          <a:solidFill>
                            <a:srgbClr val="000000"/>
                          </a:solidFill>
                          <a:latin typeface="Arial" panose="020B0604020202020204" pitchFamily="34" charset="0"/>
                          <a:cs typeface="Arial" panose="020B0604020202020204" pitchFamily="34" charset="0"/>
                        </a:rPr>
                        <a:t>Medicare Part A coinsurance and hospital costs (up to an additional 365 days after Medicare benefits are used)</a:t>
                      </a:r>
                    </a:p>
                  </a:txBody>
                  <a:tcPr marL="4572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672230746"/>
                  </a:ext>
                </a:extLst>
              </a:tr>
              <a:tr h="228600">
                <a:tc>
                  <a:txBody>
                    <a:bodyPr/>
                    <a:lstStyle/>
                    <a:p>
                      <a:r>
                        <a:rPr lang="en-US" sz="1200" b="1" dirty="0">
                          <a:solidFill>
                            <a:srgbClr val="000000"/>
                          </a:solidFill>
                          <a:latin typeface="Arial" panose="020B0604020202020204" pitchFamily="34" charset="0"/>
                          <a:cs typeface="Arial" panose="020B0604020202020204" pitchFamily="34" charset="0"/>
                        </a:rPr>
                        <a:t>Part B coinsurance or copayment</a:t>
                      </a:r>
                    </a:p>
                  </a:txBody>
                  <a:tcPr marL="4572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50%</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75%</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461258925"/>
                  </a:ext>
                </a:extLst>
              </a:tr>
              <a:tr h="228600">
                <a:tc>
                  <a:txBody>
                    <a:bodyPr/>
                    <a:lstStyle/>
                    <a:p>
                      <a:r>
                        <a:rPr lang="en-US" sz="1200" b="1" dirty="0">
                          <a:solidFill>
                            <a:srgbClr val="000000"/>
                          </a:solidFill>
                          <a:latin typeface="Arial" panose="020B0604020202020204" pitchFamily="34" charset="0"/>
                          <a:cs typeface="Arial" panose="020B0604020202020204" pitchFamily="34" charset="0"/>
                        </a:rPr>
                        <a:t>Blood (first 3 pints)</a:t>
                      </a:r>
                    </a:p>
                  </a:txBody>
                  <a:tcPr marL="4572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50%</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75%</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216615259"/>
                  </a:ext>
                </a:extLst>
              </a:tr>
              <a:tr h="228600">
                <a:tc>
                  <a:txBody>
                    <a:bodyPr/>
                    <a:lstStyle/>
                    <a:p>
                      <a:r>
                        <a:rPr lang="en-US" sz="1200" b="1" dirty="0">
                          <a:solidFill>
                            <a:srgbClr val="000000"/>
                          </a:solidFill>
                          <a:latin typeface="Arial" panose="020B0604020202020204" pitchFamily="34" charset="0"/>
                          <a:cs typeface="Arial" panose="020B0604020202020204" pitchFamily="34" charset="0"/>
                        </a:rPr>
                        <a:t>Part A hospice care coinsurance or copayment</a:t>
                      </a:r>
                    </a:p>
                  </a:txBody>
                  <a:tcPr marL="4572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50%</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75%</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256472193"/>
                  </a:ext>
                </a:extLst>
              </a:tr>
              <a:tr h="228600">
                <a:tc>
                  <a:txBody>
                    <a:bodyPr/>
                    <a:lstStyle/>
                    <a:p>
                      <a:r>
                        <a:rPr lang="en-US" sz="1200" b="1" dirty="0">
                          <a:solidFill>
                            <a:srgbClr val="000000"/>
                          </a:solidFill>
                          <a:latin typeface="Arial" panose="020B0604020202020204" pitchFamily="34" charset="0"/>
                          <a:cs typeface="Arial" panose="020B0604020202020204" pitchFamily="34" charset="0"/>
                        </a:rPr>
                        <a:t>Skilled nursing facility care coinsurance</a:t>
                      </a:r>
                    </a:p>
                  </a:txBody>
                  <a:tcPr marL="4572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50%</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75%</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13523626"/>
                  </a:ext>
                </a:extLst>
              </a:tr>
              <a:tr h="228600">
                <a:tc>
                  <a:txBody>
                    <a:bodyPr/>
                    <a:lstStyle/>
                    <a:p>
                      <a:r>
                        <a:rPr lang="en-US" sz="1200" b="1" dirty="0">
                          <a:solidFill>
                            <a:srgbClr val="000000"/>
                          </a:solidFill>
                          <a:latin typeface="Arial" panose="020B0604020202020204" pitchFamily="34" charset="0"/>
                          <a:cs typeface="Arial" panose="020B0604020202020204" pitchFamily="34" charset="0"/>
                        </a:rPr>
                        <a:t>Part A deductible</a:t>
                      </a:r>
                    </a:p>
                  </a:txBody>
                  <a:tcPr marL="4572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50%</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75%</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50%</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91150978"/>
                  </a:ext>
                </a:extLst>
              </a:tr>
              <a:tr h="228600">
                <a:tc>
                  <a:txBody>
                    <a:bodyPr/>
                    <a:lstStyle/>
                    <a:p>
                      <a:r>
                        <a:rPr lang="en-US" sz="1200" b="1" dirty="0">
                          <a:solidFill>
                            <a:srgbClr val="000000"/>
                          </a:solidFill>
                          <a:latin typeface="Arial" panose="020B0604020202020204" pitchFamily="34" charset="0"/>
                          <a:cs typeface="Arial" panose="020B0604020202020204" pitchFamily="34" charset="0"/>
                        </a:rPr>
                        <a:t>Part B deductible</a:t>
                      </a:r>
                    </a:p>
                  </a:txBody>
                  <a:tcPr marL="4572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01204321"/>
                  </a:ext>
                </a:extLst>
              </a:tr>
              <a:tr h="228600">
                <a:tc>
                  <a:txBody>
                    <a:bodyPr/>
                    <a:lstStyle/>
                    <a:p>
                      <a:r>
                        <a:rPr lang="en-US" sz="1200" b="1" dirty="0">
                          <a:solidFill>
                            <a:srgbClr val="000000"/>
                          </a:solidFill>
                          <a:latin typeface="Arial" panose="020B0604020202020204" pitchFamily="34" charset="0"/>
                          <a:cs typeface="Arial" panose="020B0604020202020204" pitchFamily="34" charset="0"/>
                        </a:rPr>
                        <a:t>Part B excess charges</a:t>
                      </a:r>
                    </a:p>
                  </a:txBody>
                  <a:tcPr marL="4572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Yes</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041871853"/>
                  </a:ext>
                </a:extLst>
              </a:tr>
              <a:tr h="228600">
                <a:tc>
                  <a:txBody>
                    <a:bodyPr/>
                    <a:lstStyle/>
                    <a:p>
                      <a:r>
                        <a:rPr lang="en-US" sz="1200" b="1" dirty="0">
                          <a:solidFill>
                            <a:srgbClr val="000000"/>
                          </a:solidFill>
                          <a:latin typeface="Arial" panose="020B0604020202020204" pitchFamily="34" charset="0"/>
                          <a:cs typeface="Arial" panose="020B0604020202020204" pitchFamily="34" charset="0"/>
                        </a:rPr>
                        <a:t>Foreign travel emergency (up to plan limits)</a:t>
                      </a:r>
                    </a:p>
                  </a:txBody>
                  <a:tcPr marL="4572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80%</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80%</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80%</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80%</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No</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80%</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80%</a:t>
                      </a:r>
                    </a:p>
                  </a:txBody>
                  <a:tcPr marL="45720"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03414894"/>
                  </a:ext>
                </a:extLst>
              </a:tr>
              <a:tr h="228600">
                <a:tc>
                  <a:txBody>
                    <a:bodyPr/>
                    <a:lstStyle/>
                    <a:p>
                      <a:r>
                        <a:rPr lang="en-US" sz="1200" b="1" dirty="0">
                          <a:solidFill>
                            <a:srgbClr val="000000"/>
                          </a:solidFill>
                          <a:latin typeface="Arial" panose="020B0604020202020204" pitchFamily="34" charset="0"/>
                          <a:cs typeface="Arial" panose="020B0604020202020204" pitchFamily="34" charset="0"/>
                        </a:rPr>
                        <a:t>Out-of-pocket limit for 2025***</a:t>
                      </a:r>
                    </a:p>
                  </a:txBody>
                  <a:tcPr marL="4572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E0E0FB">
                        <a:alpha val="50196"/>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N/A</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N/A</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N/A</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FBEAC0">
                        <a:alpha val="34902"/>
                      </a:srgbClr>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N/A</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N/A</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FBEAC0">
                        <a:alpha val="3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N/A</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$7,220</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$3,610</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N/A</a:t>
                      </a:r>
                    </a:p>
                  </a:txBody>
                  <a:tcPr marL="4572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bg1"/>
                    </a:solidFill>
                  </a:tcPr>
                </a:tc>
                <a:tc>
                  <a:txBody>
                    <a:bodyPr/>
                    <a:lstStyle/>
                    <a:p>
                      <a:pPr algn="l"/>
                      <a:r>
                        <a:rPr lang="en-US" sz="1200" dirty="0">
                          <a:solidFill>
                            <a:srgbClr val="000000"/>
                          </a:solidFill>
                          <a:latin typeface="Arial" panose="020B0604020202020204" pitchFamily="34" charset="0"/>
                          <a:cs typeface="Arial" panose="020B0604020202020204" pitchFamily="34" charset="0"/>
                        </a:rPr>
                        <a:t>N/A</a:t>
                      </a:r>
                    </a:p>
                  </a:txBody>
                  <a:tcPr marL="45720"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935478019"/>
                  </a:ext>
                </a:extLst>
              </a:tr>
            </a:tbl>
          </a:graphicData>
        </a:graphic>
      </p:graphicFrame>
      <p:sp>
        <p:nvSpPr>
          <p:cNvPr id="3" name="Text Placeholder 2">
            <a:extLst>
              <a:ext uri="{FF2B5EF4-FFF2-40B4-BE49-F238E27FC236}">
                <a16:creationId xmlns:a16="http://schemas.microsoft.com/office/drawing/2014/main" id="{BB5D47D0-B9C7-9703-B620-192738CFAC9D}"/>
              </a:ext>
            </a:extLst>
          </p:cNvPr>
          <p:cNvSpPr>
            <a:spLocks noGrp="1"/>
          </p:cNvSpPr>
          <p:nvPr>
            <p:ph type="body" sz="quarter" idx="10"/>
          </p:nvPr>
        </p:nvSpPr>
        <p:spPr>
          <a:xfrm>
            <a:off x="531446" y="5662949"/>
            <a:ext cx="10787043" cy="588962"/>
          </a:xfrm>
        </p:spPr>
        <p:txBody>
          <a:bodyPr/>
          <a:lstStyle/>
          <a:p>
            <a:pPr marL="287338" indent="-287338">
              <a:spcBef>
                <a:spcPts val="0"/>
              </a:spcBef>
              <a:spcAft>
                <a:spcPts val="0"/>
              </a:spcAft>
              <a:tabLst>
                <a:tab pos="169863" algn="r"/>
              </a:tabLst>
              <a:defRPr/>
            </a:pPr>
            <a:r>
              <a:rPr lang="en-US" sz="1000" dirty="0">
                <a:solidFill>
                  <a:srgbClr val="484949"/>
                </a:solidFill>
              </a:rPr>
              <a:t>Source: </a:t>
            </a:r>
            <a:r>
              <a:rPr lang="en-US" dirty="0">
                <a:solidFill>
                  <a:srgbClr val="484949"/>
                </a:solidFill>
                <a:hlinkClick r:id="rId3" tooltip="http://www.Medicare.gov">
                  <a:extLst>
                    <a:ext uri="{A12FA001-AC4F-418D-AE19-62706E023703}">
                      <ahyp:hlinkClr xmlns:ahyp="http://schemas.microsoft.com/office/drawing/2018/hyperlinkcolor" val="tx"/>
                    </a:ext>
                  </a:extLst>
                </a:hlinkClick>
              </a:rPr>
              <a:t>Medicare.gov</a:t>
            </a:r>
            <a:r>
              <a:rPr lang="en-US" dirty="0">
                <a:solidFill>
                  <a:srgbClr val="484949"/>
                </a:solidFill>
              </a:rPr>
              <a:t>, </a:t>
            </a:r>
            <a:r>
              <a:rPr lang="en-US" sz="1000" dirty="0">
                <a:solidFill>
                  <a:srgbClr val="484949"/>
                </a:solidFill>
              </a:rPr>
              <a:t>"Compare Medigap Plan Benefits," accessed 1/2/25. </a:t>
            </a:r>
          </a:p>
          <a:p>
            <a:pPr marL="287338" indent="-287338">
              <a:spcBef>
                <a:spcPts val="0"/>
              </a:spcBef>
              <a:spcAft>
                <a:spcPts val="0"/>
              </a:spcAft>
              <a:tabLst>
                <a:tab pos="169863" algn="r"/>
              </a:tabLst>
              <a:defRPr/>
            </a:pPr>
            <a:endParaRPr lang="en-US" sz="500" u="sng" dirty="0">
              <a:solidFill>
                <a:srgbClr val="484949"/>
              </a:solidFill>
            </a:endParaRPr>
          </a:p>
          <a:p>
            <a:pPr marL="287338" indent="-287338">
              <a:spcBef>
                <a:spcPts val="0"/>
              </a:spcBef>
              <a:spcAft>
                <a:spcPts val="0"/>
              </a:spcAft>
              <a:tabLst>
                <a:tab pos="169863" algn="r"/>
              </a:tabLst>
            </a:pPr>
            <a:r>
              <a:rPr lang="en-US" sz="1000" dirty="0">
                <a:solidFill>
                  <a:srgbClr val="454646"/>
                </a:solidFill>
              </a:rPr>
              <a:t>Note: Plans C and F are not available if you turned 65 on or after January 1, 2020, and to some people under age 65. You might be able to get these plans if you were eligible for Medicare before January 1, 2020, but not yet enrolled.</a:t>
            </a:r>
          </a:p>
          <a:p>
            <a:pPr marL="287338" indent="-287338">
              <a:spcBef>
                <a:spcPts val="0"/>
              </a:spcBef>
              <a:spcAft>
                <a:spcPts val="0"/>
              </a:spcAft>
              <a:tabLst>
                <a:tab pos="223838" algn="r"/>
              </a:tabLst>
            </a:pPr>
            <a:r>
              <a:rPr lang="en-US" sz="1000" dirty="0">
                <a:solidFill>
                  <a:srgbClr val="454646"/>
                </a:solidFill>
              </a:rPr>
              <a:t>	*	Plans F and G also offer a high-deductible plan in some states. </a:t>
            </a:r>
          </a:p>
          <a:p>
            <a:pPr marL="287338" indent="-287338">
              <a:spcBef>
                <a:spcPts val="0"/>
              </a:spcBef>
              <a:spcAft>
                <a:spcPts val="0"/>
              </a:spcAft>
              <a:tabLst>
                <a:tab pos="223838" algn="r"/>
              </a:tabLst>
            </a:pPr>
            <a:r>
              <a:rPr lang="en-US" sz="1000" dirty="0">
                <a:solidFill>
                  <a:srgbClr val="454646"/>
                </a:solidFill>
              </a:rPr>
              <a:t>	**	Plan N pays 100% of the cost of Part B services, except for copayments for some office visits and some emergency room visits. </a:t>
            </a:r>
          </a:p>
          <a:p>
            <a:pPr marL="287338" indent="-287338">
              <a:spcBef>
                <a:spcPts val="0"/>
              </a:spcBef>
              <a:spcAft>
                <a:spcPts val="0"/>
              </a:spcAft>
              <a:tabLst>
                <a:tab pos="223838" algn="r"/>
              </a:tabLst>
            </a:pPr>
            <a:r>
              <a:rPr lang="en-US" sz="1000" dirty="0">
                <a:solidFill>
                  <a:srgbClr val="454646"/>
                </a:solidFill>
              </a:rPr>
              <a:t>	***	Plans K and L show how much they'll pay for approved services before you meet your out-of-pocket yearly limit and Part B deductible. After you meet them, the plan will pay for 100% of your costs for approved services. </a:t>
            </a:r>
            <a:endParaRPr lang="en-US" sz="1000" u="sng" dirty="0">
              <a:solidFill>
                <a:srgbClr val="484949"/>
              </a:solidFill>
            </a:endParaRPr>
          </a:p>
        </p:txBody>
      </p:sp>
      <p:sp>
        <p:nvSpPr>
          <p:cNvPr id="6" name="Slide Number Placeholder 5">
            <a:extLst>
              <a:ext uri="{FF2B5EF4-FFF2-40B4-BE49-F238E27FC236}">
                <a16:creationId xmlns:a16="http://schemas.microsoft.com/office/drawing/2014/main" id="{3C068F9A-B918-88A7-3B92-BD428D687AF6}"/>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33</a:t>
            </a:fld>
            <a:endParaRPr lang="en-US" dirty="0"/>
          </a:p>
        </p:txBody>
      </p:sp>
    </p:spTree>
    <p:extLst>
      <p:ext uri="{BB962C8B-B14F-4D97-AF65-F5344CB8AC3E}">
        <p14:creationId xmlns:p14="http://schemas.microsoft.com/office/powerpoint/2010/main" val="2303677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4">
            <a:extLst>
              <a:ext uri="{FF2B5EF4-FFF2-40B4-BE49-F238E27FC236}">
                <a16:creationId xmlns:a16="http://schemas.microsoft.com/office/drawing/2014/main" id="{0758AEBE-AD49-3BE7-2431-1D5B612FDD6C}"/>
              </a:ext>
              <a:ext uri="{C183D7F6-B498-43B3-948B-1728B52AA6E4}">
                <adec:decorative xmlns:adec="http://schemas.microsoft.com/office/drawing/2017/decorative" val="1"/>
              </a:ext>
            </a:extLst>
          </p:cNvPr>
          <p:cNvSpPr>
            <a:spLocks/>
          </p:cNvSpPr>
          <p:nvPr/>
        </p:nvSpPr>
        <p:spPr>
          <a:xfrm>
            <a:off x="3926725" y="1190382"/>
            <a:ext cx="2054975" cy="539496"/>
          </a:xfrm>
          <a:prstGeom prst="roundRect">
            <a:avLst>
              <a:gd name="adj" fmla="val 50000"/>
            </a:avLst>
          </a:prstGeom>
          <a:solidFill>
            <a:srgbClr val="C053E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4B8438-8121-9595-E5C6-2D7965C961C7}"/>
              </a:ext>
            </a:extLst>
          </p:cNvPr>
          <p:cNvSpPr txBox="1">
            <a:spLocks noGrp="1"/>
          </p:cNvSpPr>
          <p:nvPr>
            <p:ph type="title" idx="4294967295"/>
          </p:nvPr>
        </p:nvSpPr>
        <p:spPr>
          <a:xfrm>
            <a:off x="1072598" y="1226654"/>
            <a:ext cx="935355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4F00CA"/>
              </a:buClr>
              <a:buSzTx/>
              <a:buFontTx/>
              <a:buNone/>
              <a:tabLst/>
              <a:defRPr/>
            </a:pPr>
            <a:r>
              <a:rPr kumimoji="0" lang="en-US" sz="2400" b="1" i="0" u="none" strike="noStrike" kern="1200" cap="none" spc="0" normalizeH="0" baseline="0" noProof="0" dirty="0">
                <a:ln>
                  <a:noFill/>
                </a:ln>
                <a:solidFill>
                  <a:srgbClr val="20113E"/>
                </a:solidFill>
                <a:effectLst/>
                <a:uLnTx/>
                <a:uFillTx/>
                <a:latin typeface="Arial" panose="020B0604020202020204" pitchFamily="34" charset="0"/>
                <a:ea typeface="+mn-ea"/>
                <a:cs typeface="Arial" panose="020B0604020202020204" pitchFamily="34" charset="0"/>
              </a:rPr>
              <a:t>ACTION PLANNER  Action Steps</a:t>
            </a:r>
          </a:p>
        </p:txBody>
      </p:sp>
      <p:sp>
        <p:nvSpPr>
          <p:cNvPr id="4" name="Text Placeholder 7">
            <a:extLst>
              <a:ext uri="{FF2B5EF4-FFF2-40B4-BE49-F238E27FC236}">
                <a16:creationId xmlns:a16="http://schemas.microsoft.com/office/drawing/2014/main" id="{549DC779-6441-DA73-283F-4BE14A9D3ED6}"/>
              </a:ext>
              <a:ext uri="{C183D7F6-B498-43B3-948B-1728B52AA6E4}">
                <adec:decorative xmlns:adec="http://schemas.microsoft.com/office/drawing/2017/decorative" val="0"/>
              </a:ext>
            </a:extLst>
          </p:cNvPr>
          <p:cNvSpPr txBox="1">
            <a:spLocks/>
          </p:cNvSpPr>
          <p:nvPr/>
        </p:nvSpPr>
        <p:spPr>
          <a:xfrm>
            <a:off x="6096000" y="3583"/>
            <a:ext cx="5222489" cy="407102"/>
          </a:xfrm>
          <a:prstGeom prst="rect">
            <a:avLst/>
          </a:prstGeom>
        </p:spPr>
        <p:txBody>
          <a:bodyPr vert="horz" lIns="91440" tIns="45720" rIns="91440" bIns="45720" rtlCol="0" anchor="ctr">
            <a:noAutofit/>
          </a:bodyPr>
          <a:lstStyle>
            <a:lvl1pPr marL="0" indent="0" algn="r" defTabSz="914400" rtl="0" eaLnBrk="1" latinLnBrk="0" hangingPunct="1">
              <a:lnSpc>
                <a:spcPct val="100000"/>
              </a:lnSpc>
              <a:spcBef>
                <a:spcPts val="1000"/>
              </a:spcBef>
              <a:spcAft>
                <a:spcPts val="600"/>
              </a:spcAft>
              <a:buSzPct val="80000"/>
              <a:buFont typeface="Arial" panose="020B0604020202020204" pitchFamily="34" charset="0"/>
              <a:buNone/>
              <a:defRPr sz="12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SzPct val="80000"/>
              <a:buFontTx/>
              <a:buBlip>
                <a:blip r:embed="rId3">
                  <a:extLst>
                    <a:ext uri="{96DAC541-7B7A-43D3-8B79-37D633B846F1}">
                      <asvg:svgBlip xmlns:asvg="http://schemas.microsoft.com/office/drawing/2016/SVG/main" r:embed="rId4"/>
                    </a:ext>
                  </a:extLst>
                </a:blip>
              </a:buBlip>
              <a:defRPr sz="2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SOCIAL SECURITY</a:t>
            </a:r>
            <a:r>
              <a:rPr lang="en-US" dirty="0"/>
              <a:t> ACTION PLANNER</a:t>
            </a:r>
          </a:p>
        </p:txBody>
      </p:sp>
      <p:sp>
        <p:nvSpPr>
          <p:cNvPr id="5" name="Content Placeholder 2">
            <a:extLst>
              <a:ext uri="{FF2B5EF4-FFF2-40B4-BE49-F238E27FC236}">
                <a16:creationId xmlns:a16="http://schemas.microsoft.com/office/drawing/2014/main" id="{520E1754-57E1-4CFD-8CDD-D35E6A4A1417}"/>
              </a:ext>
            </a:extLst>
          </p:cNvPr>
          <p:cNvSpPr txBox="1">
            <a:spLocks/>
          </p:cNvSpPr>
          <p:nvPr/>
        </p:nvSpPr>
        <p:spPr>
          <a:xfrm>
            <a:off x="1081765" y="1885131"/>
            <a:ext cx="10043435" cy="3602710"/>
          </a:xfrm>
          <a:prstGeom prst="rect">
            <a:avLst/>
          </a:prstGeom>
        </p:spPr>
        <p:txBody>
          <a:bodyPr vert="horz" lIns="91440" tIns="45720" rIns="91440" bIns="45720" rtlCol="0">
            <a:noAutofit/>
          </a:bodyPr>
          <a:lstStyle>
            <a:lvl1pPr marL="285750" indent="-285750" algn="l" defTabSz="914400" rtl="0" eaLnBrk="1" latinLnBrk="0" hangingPunct="1">
              <a:lnSpc>
                <a:spcPts val="2400"/>
              </a:lnSpc>
              <a:spcBef>
                <a:spcPts val="0"/>
              </a:spcBef>
              <a:spcAft>
                <a:spcPts val="1200"/>
              </a:spcAft>
              <a:buSzPct val="100000"/>
              <a:buFontTx/>
              <a:buBlip>
                <a:blip r:embed="rId7">
                  <a:extLst>
                    <a:ext uri="{96DAC541-7B7A-43D3-8B79-37D633B846F1}">
                      <asvg:svgBlip xmlns:asvg="http://schemas.microsoft.com/office/drawing/2016/SVG/main" r:embed="rId8"/>
                    </a:ext>
                  </a:extLst>
                </a:blip>
              </a:buBlip>
              <a:tabLst/>
              <a:defRPr sz="1800" kern="1200">
                <a:solidFill>
                  <a:srgbClr val="000000"/>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ts val="2400"/>
              </a:lnSpc>
              <a:spcBef>
                <a:spcPts val="0"/>
              </a:spcBef>
              <a:spcAft>
                <a:spcPts val="1200"/>
              </a:spcAft>
              <a:buSzPct val="100000"/>
              <a:buFontTx/>
              <a:buBlip>
                <a:blip r:embed="rId7">
                  <a:extLst>
                    <a:ext uri="{96DAC541-7B7A-43D3-8B79-37D633B846F1}">
                      <asvg:svgBlip xmlns:asvg="http://schemas.microsoft.com/office/drawing/2016/SVG/main" r:embed="rId8"/>
                    </a:ext>
                  </a:extLst>
                </a:blip>
              </a:buBlip>
              <a:tabLst/>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5">
                  <a:extLst>
                    <a:ext uri="{96DAC541-7B7A-43D3-8B79-37D633B846F1}">
                      <asvg:svgBlip xmlns:asvg="http://schemas.microsoft.com/office/drawing/2016/SVG/main" r:embed="rId6"/>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200"/>
              </a:spcBef>
              <a:buClr>
                <a:srgbClr val="4F00CA"/>
              </a:buClr>
              <a:buFont typeface="Wingdings" panose="05000000000000000000" pitchFamily="2" charset="2"/>
              <a:buChar char="q"/>
            </a:pPr>
            <a:r>
              <a:rPr lang="en-US" sz="2000" b="1" dirty="0">
                <a:solidFill>
                  <a:schemeClr val="tx1"/>
                </a:solidFill>
              </a:rPr>
              <a:t>Think through your Social Security strategy </a:t>
            </a:r>
            <a:r>
              <a:rPr lang="en-US" sz="2000" dirty="0">
                <a:solidFill>
                  <a:schemeClr val="tx1"/>
                </a:solidFill>
              </a:rPr>
              <a:t>carefully before making a decision. </a:t>
            </a:r>
          </a:p>
          <a:p>
            <a:pPr marL="457200" indent="-457200">
              <a:buClr>
                <a:srgbClr val="4F00CA"/>
              </a:buClr>
              <a:buFont typeface="Wingdings" panose="05000000000000000000" pitchFamily="2" charset="2"/>
              <a:buChar char="q"/>
            </a:pPr>
            <a:r>
              <a:rPr lang="en-US" sz="2000" b="1" dirty="0">
                <a:solidFill>
                  <a:schemeClr val="tx1"/>
                </a:solidFill>
              </a:rPr>
              <a:t>Be sure to ask yourself:</a:t>
            </a:r>
          </a:p>
          <a:p>
            <a:pPr marL="971550" lvl="1" indent="-457200">
              <a:buClr>
                <a:srgbClr val="4F00CA"/>
              </a:buClr>
              <a:buFont typeface="Arial" panose="020B0604020202020204" pitchFamily="34" charset="0"/>
              <a:buChar char="•"/>
            </a:pPr>
            <a:r>
              <a:rPr lang="en-US" dirty="0"/>
              <a:t>When do I really want to retire?</a:t>
            </a:r>
          </a:p>
          <a:p>
            <a:pPr marL="971550" lvl="1" indent="-457200">
              <a:buClr>
                <a:srgbClr val="4F00CA"/>
              </a:buClr>
              <a:buFont typeface="Arial" panose="020B0604020202020204" pitchFamily="34" charset="0"/>
              <a:buChar char="•"/>
            </a:pPr>
            <a:r>
              <a:rPr lang="en-US" dirty="0">
                <a:solidFill>
                  <a:schemeClr val="tx1"/>
                </a:solidFill>
              </a:rPr>
              <a:t>How do I want to spend my retirement?</a:t>
            </a:r>
          </a:p>
          <a:p>
            <a:pPr marL="971550" lvl="1" indent="-457200">
              <a:buClr>
                <a:srgbClr val="4F00CA"/>
              </a:buClr>
              <a:buFont typeface="Arial" panose="020B0604020202020204" pitchFamily="34" charset="0"/>
              <a:buChar char="•"/>
            </a:pPr>
            <a:r>
              <a:rPr lang="en-US" dirty="0"/>
              <a:t>Do I have the right strategy to achieve my goals? </a:t>
            </a:r>
            <a:r>
              <a:rPr lang="en-US" dirty="0">
                <a:solidFill>
                  <a:schemeClr val="tx1"/>
                </a:solidFill>
              </a:rPr>
              <a:t> </a:t>
            </a:r>
          </a:p>
          <a:p>
            <a:pPr marL="457200" indent="-457200">
              <a:buClr>
                <a:srgbClr val="4F00CA"/>
              </a:buClr>
              <a:buFont typeface="Wingdings" panose="05000000000000000000" pitchFamily="2" charset="2"/>
              <a:buChar char="q"/>
            </a:pPr>
            <a:r>
              <a:rPr lang="en-US" sz="2000" b="1" dirty="0">
                <a:solidFill>
                  <a:schemeClr val="tx1"/>
                </a:solidFill>
              </a:rPr>
              <a:t>Work with your financial professional </a:t>
            </a:r>
            <a:r>
              <a:rPr lang="en-US" sz="2000" dirty="0">
                <a:solidFill>
                  <a:schemeClr val="tx1"/>
                </a:solidFill>
              </a:rPr>
              <a:t>to make sure your retirement income strategy is consistent with your long-term financial goals.</a:t>
            </a:r>
          </a:p>
        </p:txBody>
      </p:sp>
      <p:sp>
        <p:nvSpPr>
          <p:cNvPr id="6" name="Slide Number Placeholder 5">
            <a:extLst>
              <a:ext uri="{FF2B5EF4-FFF2-40B4-BE49-F238E27FC236}">
                <a16:creationId xmlns:a16="http://schemas.microsoft.com/office/drawing/2014/main" id="{57DC3965-B029-355B-9E67-668004A0778F}"/>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34</a:t>
            </a:fld>
            <a:endParaRPr lang="en-US" dirty="0"/>
          </a:p>
        </p:txBody>
      </p:sp>
    </p:spTree>
    <p:extLst>
      <p:ext uri="{BB962C8B-B14F-4D97-AF65-F5344CB8AC3E}">
        <p14:creationId xmlns:p14="http://schemas.microsoft.com/office/powerpoint/2010/main" val="3147140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C3FA41-B967-5779-3B1C-895D7BBC04BC}"/>
              </a:ext>
            </a:extLst>
          </p:cNvPr>
          <p:cNvSpPr>
            <a:spLocks noGrp="1"/>
          </p:cNvSpPr>
          <p:nvPr>
            <p:ph type="title"/>
          </p:nvPr>
        </p:nvSpPr>
        <p:spPr/>
        <p:txBody>
          <a:bodyPr/>
          <a:lstStyle/>
          <a:p>
            <a:r>
              <a:rPr lang="en-US" dirty="0"/>
              <a:t>Important information</a:t>
            </a:r>
          </a:p>
        </p:txBody>
      </p:sp>
      <p:sp>
        <p:nvSpPr>
          <p:cNvPr id="6" name="Text Placeholder 5">
            <a:extLst>
              <a:ext uri="{FF2B5EF4-FFF2-40B4-BE49-F238E27FC236}">
                <a16:creationId xmlns:a16="http://schemas.microsoft.com/office/drawing/2014/main" id="{8B8AC942-509A-140A-2FAC-E0946528C8D6}"/>
              </a:ext>
            </a:extLst>
          </p:cNvPr>
          <p:cNvSpPr>
            <a:spLocks noGrp="1"/>
          </p:cNvSpPr>
          <p:nvPr>
            <p:ph type="body" sz="quarter" idx="10"/>
          </p:nvPr>
        </p:nvSpPr>
        <p:spPr>
          <a:xfrm>
            <a:off x="877794" y="1364637"/>
            <a:ext cx="10541573" cy="3893241"/>
          </a:xfrm>
        </p:spPr>
        <p:txBody>
          <a:bodyPr/>
          <a:lstStyle/>
          <a:p>
            <a:pPr>
              <a:lnSpc>
                <a:spcPct val="100000"/>
              </a:lnSpc>
              <a:spcBef>
                <a:spcPts val="0"/>
              </a:spcBef>
              <a:spcAft>
                <a:spcPts val="0"/>
              </a:spcAft>
              <a:defRPr/>
            </a:pPr>
            <a:r>
              <a:rPr lang="en-US" altLang="en-US" sz="1400" i="1" dirty="0">
                <a:solidFill>
                  <a:srgbClr val="000000"/>
                </a:solidFill>
              </a:rPr>
              <a:t>Registered index-linked annuities are sold by prospectus only. The prospectus contains the investment objectives, risks, fees, charges, expenses and other information regarding the contract, which should be considered carefully before investing. A prospectus, and summary prospectus if available, may be obtained by calling 1-877-445-1262. Investors should read the prospectus carefully before investing.</a:t>
            </a:r>
          </a:p>
          <a:p>
            <a:pPr>
              <a:lnSpc>
                <a:spcPct val="100000"/>
              </a:lnSpc>
              <a:spcBef>
                <a:spcPts val="0"/>
              </a:spcBef>
              <a:spcAft>
                <a:spcPts val="0"/>
              </a:spcAft>
              <a:defRPr/>
            </a:pPr>
            <a:endParaRPr lang="en-US" altLang="en-US" sz="600" i="1" dirty="0"/>
          </a:p>
          <a:p>
            <a:pPr>
              <a:lnSpc>
                <a:spcPct val="100000"/>
              </a:lnSpc>
              <a:spcBef>
                <a:spcPts val="0"/>
              </a:spcBef>
              <a:spcAft>
                <a:spcPts val="0"/>
              </a:spcAft>
              <a:defRPr/>
            </a:pPr>
            <a:r>
              <a:rPr lang="en-US" altLang="en-US" sz="1400" i="1" dirty="0">
                <a:solidFill>
                  <a:srgbClr val="000000"/>
                </a:solidFill>
              </a:rPr>
              <a:t>Variable annuities are sold by prospectus only. The prospectus for each underlying fund as well as the variable annuity contract describe the investment objectives, risks, fees, charges, expenses, and other information for each, respectively. The statutory and summary prospectuses for each underlying fund and the variable annuity contract should be considered carefully before investing. Please contact your insurance and securities licensed financial professional or call 800-445-7862 to obtain any of those prospectuses, which should be read carefully before investing. </a:t>
            </a:r>
          </a:p>
          <a:p>
            <a:pPr>
              <a:lnSpc>
                <a:spcPct val="100000"/>
              </a:lnSpc>
              <a:spcBef>
                <a:spcPts val="0"/>
              </a:spcBef>
              <a:spcAft>
                <a:spcPts val="0"/>
              </a:spcAft>
              <a:defRPr/>
            </a:pPr>
            <a:endParaRPr lang="en-US" sz="600" i="1" dirty="0"/>
          </a:p>
          <a:p>
            <a:pPr>
              <a:lnSpc>
                <a:spcPct val="100000"/>
              </a:lnSpc>
              <a:spcBef>
                <a:spcPts val="0"/>
              </a:spcBef>
              <a:spcAft>
                <a:spcPts val="0"/>
              </a:spcAft>
              <a:defRPr/>
            </a:pPr>
            <a:r>
              <a:rPr lang="en-US" sz="1150" dirty="0">
                <a:solidFill>
                  <a:srgbClr val="000000"/>
                </a:solidFill>
              </a:rPr>
              <a:t>The broker dealer is not affiliated with the issuing insurance company. The views and opinions expressed herein are not necessarily those of the broker dealer, or any affiliates.</a:t>
            </a:r>
          </a:p>
          <a:p>
            <a:pPr>
              <a:lnSpc>
                <a:spcPct val="100000"/>
              </a:lnSpc>
              <a:spcBef>
                <a:spcPts val="0"/>
              </a:spcBef>
              <a:defRPr/>
            </a:pPr>
            <a:r>
              <a:rPr lang="en-US" sz="1150" dirty="0">
                <a:solidFill>
                  <a:srgbClr val="000000"/>
                </a:solidFill>
              </a:rPr>
              <a:t>This material is general in nature, was developed for educational use only, and is not intended to provide financial, legal, fiduciary, accounting or tax advice, nor is it intended to make any recommendations. Applicable laws and regulations are complex and subject to change. Please consult with your financial professional regarding your situation. For legal, accounting or tax advice consult the appropriate professional.</a:t>
            </a:r>
          </a:p>
          <a:p>
            <a:pPr>
              <a:lnSpc>
                <a:spcPct val="100000"/>
              </a:lnSpc>
              <a:spcBef>
                <a:spcPts val="0"/>
              </a:spcBef>
              <a:defRPr/>
            </a:pPr>
            <a:r>
              <a:rPr lang="en-US" sz="1150" dirty="0">
                <a:solidFill>
                  <a:srgbClr val="000000"/>
                </a:solidFill>
              </a:rPr>
              <a:t>For advice concerning your situation, consult your professional attorney, tax advisor or accountant. Corebridge Financial is not affiliated with Medicare and it does not offer Medicare Advantage Plans.</a:t>
            </a:r>
          </a:p>
          <a:p>
            <a:pPr>
              <a:lnSpc>
                <a:spcPct val="100000"/>
              </a:lnSpc>
              <a:spcBef>
                <a:spcPts val="0"/>
              </a:spcBef>
              <a:defRPr/>
            </a:pPr>
            <a:r>
              <a:rPr lang="en-US" altLang="en-US" sz="1150" dirty="0">
                <a:solidFill>
                  <a:srgbClr val="000000"/>
                </a:solidFill>
              </a:rPr>
              <a:t>Investments involve risk, including the possible loss of principal. Please ask me about the risks and fees associated with your current investments and any investments that may be recommended in the future.</a:t>
            </a:r>
          </a:p>
          <a:p>
            <a:pPr>
              <a:lnSpc>
                <a:spcPct val="100000"/>
              </a:lnSpc>
              <a:spcBef>
                <a:spcPts val="0"/>
              </a:spcBef>
              <a:defRPr/>
            </a:pPr>
            <a:r>
              <a:rPr lang="en-US" altLang="en-US" sz="1150" dirty="0">
                <a:solidFill>
                  <a:srgbClr val="000000"/>
                </a:solidFill>
              </a:rPr>
              <a:t>American General Life Insurance Company, The United States Life Insurance Company in the City of New York and The Variable Annuity Life Insurance Company are wholly owned subsidiaries of Corebridge Financial, Inc. Corebridge Financial and Corebridge are marketing names used by these companies. </a:t>
            </a:r>
          </a:p>
          <a:p>
            <a:pPr>
              <a:lnSpc>
                <a:spcPct val="100000"/>
              </a:lnSpc>
              <a:spcBef>
                <a:spcPts val="0"/>
              </a:spcBef>
              <a:defRPr/>
            </a:pPr>
            <a:r>
              <a:rPr lang="en-US" altLang="en-US" sz="1150" dirty="0">
                <a:solidFill>
                  <a:srgbClr val="000000"/>
                </a:solidFill>
              </a:rPr>
              <a:t>©2025 Corebridge Financial, Inc. All rights reserved.  </a:t>
            </a:r>
            <a:r>
              <a:rPr lang="en-US" altLang="en-US" sz="1150" u="sng" dirty="0">
                <a:uFill>
                  <a:solidFill>
                    <a:schemeClr val="bg1"/>
                  </a:solidFill>
                </a:uFill>
                <a:hlinkClick r:id="rId3" tooltip="http://www.corebridgefinancial.com">
                  <a:extLst>
                    <a:ext uri="{A12FA001-AC4F-418D-AE19-62706E023703}">
                      <ahyp:hlinkClr xmlns:ahyp="http://schemas.microsoft.com/office/drawing/2018/hyperlinkcolor" val="tx"/>
                    </a:ext>
                  </a:extLst>
                </a:hlinkClick>
              </a:rPr>
              <a:t>corebridgefinancial.com</a:t>
            </a:r>
            <a:endParaRPr lang="en-US" altLang="en-US" sz="1150" u="sng" dirty="0">
              <a:uFill>
                <a:solidFill>
                  <a:schemeClr val="bg1"/>
                </a:solidFill>
              </a:uFill>
            </a:endParaRPr>
          </a:p>
          <a:p>
            <a:pPr>
              <a:lnSpc>
                <a:spcPct val="100000"/>
              </a:lnSpc>
              <a:spcBef>
                <a:spcPts val="0"/>
              </a:spcBef>
              <a:defRPr/>
            </a:pPr>
            <a:r>
              <a:rPr lang="en-US" altLang="en-US" sz="1200" b="1" dirty="0">
                <a:solidFill>
                  <a:srgbClr val="000000"/>
                </a:solidFill>
              </a:rPr>
              <a:t>Securities offered through [company name] [Insert additional BD required disclosures]</a:t>
            </a:r>
          </a:p>
        </p:txBody>
      </p:sp>
      <p:sp>
        <p:nvSpPr>
          <p:cNvPr id="11" name="Text Placeholder 4" descr="Presentation form number M5358CPT.3, August 2022">
            <a:extLst>
              <a:ext uri="{FF2B5EF4-FFF2-40B4-BE49-F238E27FC236}">
                <a16:creationId xmlns:a16="http://schemas.microsoft.com/office/drawing/2014/main" id="{A44DCC78-F746-4FAF-D1DC-30C38884B3FD}"/>
              </a:ext>
              <a:ext uri="{C183D7F6-B498-43B3-948B-1728B52AA6E4}">
                <adec:decorative xmlns:adec="http://schemas.microsoft.com/office/drawing/2017/decorative" val="0"/>
              </a:ext>
            </a:extLst>
          </p:cNvPr>
          <p:cNvSpPr txBox="1">
            <a:spLocks/>
          </p:cNvSpPr>
          <p:nvPr/>
        </p:nvSpPr>
        <p:spPr>
          <a:xfrm>
            <a:off x="862280" y="6017709"/>
            <a:ext cx="1453896" cy="208763"/>
          </a:xfrm>
          <a:prstGeom prst="rect">
            <a:avLst/>
          </a:prstGeom>
        </p:spPr>
        <p:txBody>
          <a:bodyPr>
            <a:noAutofit/>
          </a:bodyPr>
          <a:lstStyle>
            <a:lvl1pPr marL="228600" indent="-228600" algn="l" defTabSz="914400" rtl="0" eaLnBrk="1" latinLnBrk="0" hangingPunct="1">
              <a:lnSpc>
                <a:spcPct val="100000"/>
              </a:lnSpc>
              <a:spcBef>
                <a:spcPts val="1000"/>
              </a:spcBef>
              <a:spcAft>
                <a:spcPts val="600"/>
              </a:spcAft>
              <a:buSzPct val="80000"/>
              <a:buFontTx/>
              <a:buBlip>
                <a:blip r:embed="rId4">
                  <a:extLst>
                    <a:ext uri="{96DAC541-7B7A-43D3-8B79-37D633B846F1}">
                      <asvg:svgBlip xmlns:asvg="http://schemas.microsoft.com/office/drawing/2016/SVG/main" r:embed="rId5"/>
                    </a:ext>
                  </a:extLst>
                </a:blip>
              </a:buBlip>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SzPct val="80000"/>
              <a:buFontTx/>
              <a:buBlip>
                <a:blip r:embed="rId4">
                  <a:extLst>
                    <a:ext uri="{96DAC541-7B7A-43D3-8B79-37D633B846F1}">
                      <asvg:svgBlip xmlns:asvg="http://schemas.microsoft.com/office/drawing/2016/SVG/main" r:embed="rId5"/>
                    </a:ext>
                  </a:extLst>
                </a:blip>
              </a:buBlip>
              <a:defRPr sz="2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00" dirty="0"/>
              <a:t>M5358CPT.10 (1/25)</a:t>
            </a:r>
          </a:p>
        </p:txBody>
      </p:sp>
      <p:sp>
        <p:nvSpPr>
          <p:cNvPr id="4" name="Slide Number Placeholder 3">
            <a:extLst>
              <a:ext uri="{FF2B5EF4-FFF2-40B4-BE49-F238E27FC236}">
                <a16:creationId xmlns:a16="http://schemas.microsoft.com/office/drawing/2014/main" id="{D295C2CB-F24E-8114-D91B-CDAEDDED6D8E}"/>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35</a:t>
            </a:fld>
            <a:endParaRPr lang="en-US" dirty="0"/>
          </a:p>
        </p:txBody>
      </p:sp>
    </p:spTree>
    <p:extLst>
      <p:ext uri="{BB962C8B-B14F-4D97-AF65-F5344CB8AC3E}">
        <p14:creationId xmlns:p14="http://schemas.microsoft.com/office/powerpoint/2010/main" val="1452327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66B4B326-68AB-FCC4-F7E0-A4F29FE44A4D}"/>
              </a:ext>
            </a:extLst>
          </p:cNvPr>
          <p:cNvSpPr>
            <a:spLocks noGrp="1"/>
          </p:cNvSpPr>
          <p:nvPr>
            <p:ph type="title" idx="4294967295"/>
          </p:nvPr>
        </p:nvSpPr>
        <p:spPr>
          <a:xfrm>
            <a:off x="1549400" y="996950"/>
            <a:ext cx="9093200" cy="3937000"/>
          </a:xfrm>
          <a:prstGeom prst="rect">
            <a:avLst/>
          </a:prstGeom>
          <a:noFill/>
          <a:ln>
            <a:noFill/>
            <a:prstDash/>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ts val="5400"/>
              </a:lnSpc>
              <a:spcBef>
                <a:spcPts val="0"/>
              </a:spcBef>
              <a:spcAft>
                <a:spcPts val="3600"/>
              </a:spcAft>
              <a:buClrTx/>
              <a:buSzPct val="80000"/>
              <a:buFont typeface="Arial" panose="020B0604020202020204" pitchFamily="34" charset="0"/>
              <a:buNone/>
              <a:tabLst/>
              <a:defRPr/>
            </a:pPr>
            <a:r>
              <a:rPr kumimoji="0" lang="en-US" sz="4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Help make the most of your </a:t>
            </a:r>
            <a:br>
              <a:rPr kumimoji="0" lang="en-US" sz="4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US" sz="4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Social Security benefits!</a:t>
            </a:r>
          </a:p>
        </p:txBody>
      </p:sp>
      <p:sp>
        <p:nvSpPr>
          <p:cNvPr id="7" name="Text Placeholder 2">
            <a:extLst>
              <a:ext uri="{FF2B5EF4-FFF2-40B4-BE49-F238E27FC236}">
                <a16:creationId xmlns:a16="http://schemas.microsoft.com/office/drawing/2014/main" id="{FE8EA4E0-215E-1050-F769-7A99AEB9658A}"/>
              </a:ext>
            </a:extLst>
          </p:cNvPr>
          <p:cNvSpPr txBox="1">
            <a:spLocks/>
          </p:cNvSpPr>
          <p:nvPr/>
        </p:nvSpPr>
        <p:spPr>
          <a:xfrm>
            <a:off x="1549400" y="2463800"/>
            <a:ext cx="9093200" cy="3937000"/>
          </a:xfrm>
          <a:prstGeom prst="rect">
            <a:avLst/>
          </a:prstGeom>
        </p:spPr>
        <p:txBody>
          <a:bodyPr vert="horz" lIns="91440" tIns="0" rIns="91440" bIns="0" rtlCol="0" anchor="ctr">
            <a:normAutofit/>
          </a:bodyPr>
          <a:lstStyle>
            <a:lvl1pPr marL="0" indent="0" algn="ctr" defTabSz="914400" rtl="0" eaLnBrk="1" latinLnBrk="0" hangingPunct="1">
              <a:lnSpc>
                <a:spcPct val="100000"/>
              </a:lnSpc>
              <a:spcBef>
                <a:spcPts val="1000"/>
              </a:spcBef>
              <a:spcAft>
                <a:spcPts val="600"/>
              </a:spcAft>
              <a:buSzPct val="80000"/>
              <a:buFont typeface="Arial" panose="020B0604020202020204" pitchFamily="34" charset="0"/>
              <a:buNone/>
              <a:defRPr sz="4200" b="1" i="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spcAft>
                <a:spcPts val="600"/>
              </a:spcAft>
              <a:buSzPct val="80000"/>
              <a:buFont typeface="Arial" panose="020B0604020202020204" pitchFamily="34" charset="0"/>
              <a:buNone/>
              <a:defRPr sz="2200" b="1" i="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b="1" i="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b="1" i="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5400"/>
              </a:lnSpc>
              <a:spcBef>
                <a:spcPts val="0"/>
              </a:spcBef>
              <a:spcAft>
                <a:spcPts val="2400"/>
              </a:spcAft>
            </a:pPr>
            <a:r>
              <a:rPr lang="en-US" sz="2800" dirty="0"/>
              <a:t>Thank you for attending!</a:t>
            </a:r>
          </a:p>
        </p:txBody>
      </p:sp>
      <p:sp>
        <p:nvSpPr>
          <p:cNvPr id="2" name="Slide Number Placeholder 1">
            <a:extLst>
              <a:ext uri="{FF2B5EF4-FFF2-40B4-BE49-F238E27FC236}">
                <a16:creationId xmlns:a16="http://schemas.microsoft.com/office/drawing/2014/main" id="{A5B4364A-86B6-AF11-EF0D-8CA1E86AB8EC}"/>
              </a:ext>
              <a:ext uri="{C183D7F6-B498-43B3-948B-1728B52AA6E4}">
                <adec:decorative xmlns:adec="http://schemas.microsoft.com/office/drawing/2017/decorative" val="1"/>
              </a:ext>
            </a:extLst>
          </p:cNvPr>
          <p:cNvSpPr>
            <a:spLocks noGrp="1"/>
          </p:cNvSpPr>
          <p:nvPr>
            <p:ph type="sldNum" sz="quarter" idx="4"/>
          </p:nvPr>
        </p:nvSpPr>
        <p:spPr/>
        <p:txBody>
          <a:bodyPr/>
          <a:lstStyle/>
          <a:p>
            <a:fld id="{F62CFA22-DBD5-F54D-8D99-17062104D0E0}" type="slidenum">
              <a:rPr lang="en-US" smtClean="0"/>
              <a:pPr/>
              <a:t>36</a:t>
            </a:fld>
            <a:endParaRPr lang="en-US" dirty="0"/>
          </a:p>
        </p:txBody>
      </p:sp>
    </p:spTree>
    <p:extLst>
      <p:ext uri="{BB962C8B-B14F-4D97-AF65-F5344CB8AC3E}">
        <p14:creationId xmlns:p14="http://schemas.microsoft.com/office/powerpoint/2010/main" val="120715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EFA-6FF3-77FD-71C3-05CE8941BC59}"/>
              </a:ext>
              <a:ext uri="{C183D7F6-B498-43B3-948B-1728B52AA6E4}">
                <adec:decorative xmlns:adec="http://schemas.microsoft.com/office/drawing/2017/decorative" val="0"/>
              </a:ext>
            </a:extLst>
          </p:cNvPr>
          <p:cNvSpPr>
            <a:spLocks noGrp="1"/>
          </p:cNvSpPr>
          <p:nvPr>
            <p:ph type="title" idx="4294967295"/>
          </p:nvPr>
        </p:nvSpPr>
        <p:spPr>
          <a:xfrm>
            <a:off x="838200" y="-484094"/>
            <a:ext cx="10515600" cy="484094"/>
          </a:xfrm>
        </p:spPr>
        <p:txBody>
          <a:bodyPr vert="horz" lIns="91440" tIns="45720" rIns="91440" bIns="45720" rtlCol="0" anchor="b">
            <a:normAutofit/>
          </a:bodyPr>
          <a:lstStyle/>
          <a:p>
            <a:r>
              <a:rPr lang="en-US" sz="1800" dirty="0"/>
              <a:t>Disclosure</a:t>
            </a:r>
          </a:p>
        </p:txBody>
      </p:sp>
      <p:pic>
        <p:nvPicPr>
          <p:cNvPr id="4" name="Graphic 3" descr="Corebridge Financial Logo">
            <a:extLst>
              <a:ext uri="{FF2B5EF4-FFF2-40B4-BE49-F238E27FC236}">
                <a16:creationId xmlns:a16="http://schemas.microsoft.com/office/drawing/2014/main" id="{092B659F-7E4A-B7DB-67C3-EC3491867C7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74983" y="2752780"/>
            <a:ext cx="3642033" cy="1188720"/>
          </a:xfrm>
          <a:prstGeom prst="rect">
            <a:avLst/>
          </a:prstGeom>
        </p:spPr>
      </p:pic>
      <p:sp>
        <p:nvSpPr>
          <p:cNvPr id="3" name="Slide Number Placeholder 2">
            <a:extLst>
              <a:ext uri="{FF2B5EF4-FFF2-40B4-BE49-F238E27FC236}">
                <a16:creationId xmlns:a16="http://schemas.microsoft.com/office/drawing/2014/main" id="{DCBD7C0D-BD6A-B037-EF79-5A3A613A6064}"/>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37</a:t>
            </a:fld>
            <a:endParaRPr lang="en-US" dirty="0"/>
          </a:p>
        </p:txBody>
      </p:sp>
    </p:spTree>
    <p:extLst>
      <p:ext uri="{BB962C8B-B14F-4D97-AF65-F5344CB8AC3E}">
        <p14:creationId xmlns:p14="http://schemas.microsoft.com/office/powerpoint/2010/main" val="159471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708F38-181A-CB38-1A57-21104930BD15}"/>
              </a:ext>
            </a:extLst>
          </p:cNvPr>
          <p:cNvSpPr>
            <a:spLocks noGrp="1"/>
          </p:cNvSpPr>
          <p:nvPr>
            <p:ph type="title"/>
          </p:nvPr>
        </p:nvSpPr>
        <p:spPr/>
        <p:txBody>
          <a:bodyPr/>
          <a:lstStyle/>
          <a:p>
            <a:r>
              <a:rPr lang="en-US" dirty="0"/>
              <a:t>A hypothetical snapshot of benefits</a:t>
            </a:r>
          </a:p>
        </p:txBody>
      </p:sp>
      <p:sp>
        <p:nvSpPr>
          <p:cNvPr id="2" name="Text Placeholder 7">
            <a:extLst>
              <a:ext uri="{FF2B5EF4-FFF2-40B4-BE49-F238E27FC236}">
                <a16:creationId xmlns:a16="http://schemas.microsoft.com/office/drawing/2014/main" id="{5F3C2941-BF35-3AA2-927A-761D13390A2B}"/>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7" name="Content Placeholder 6">
            <a:extLst>
              <a:ext uri="{FF2B5EF4-FFF2-40B4-BE49-F238E27FC236}">
                <a16:creationId xmlns:a16="http://schemas.microsoft.com/office/drawing/2014/main" id="{DF6282C2-0B2B-E5F4-F6E8-7068E7E131A6}"/>
              </a:ext>
            </a:extLst>
          </p:cNvPr>
          <p:cNvSpPr>
            <a:spLocks noGrp="1"/>
          </p:cNvSpPr>
          <p:nvPr>
            <p:ph idx="1"/>
          </p:nvPr>
        </p:nvSpPr>
        <p:spPr/>
        <p:txBody>
          <a:bodyPr/>
          <a:lstStyle/>
          <a:p>
            <a:r>
              <a:rPr lang="en-US" b="1" dirty="0">
                <a:solidFill>
                  <a:schemeClr val="tx2"/>
                </a:solidFill>
              </a:rPr>
              <a:t>For example, if you were 67 years old </a:t>
            </a:r>
            <a:r>
              <a:rPr lang="en-US" b="0" dirty="0"/>
              <a:t>with maximum career earnings and started benefits at 67 — your Full Retirement Age (FRA):</a:t>
            </a:r>
          </a:p>
          <a:p>
            <a:r>
              <a:rPr lang="en-US" b="1" dirty="0"/>
              <a:t>You could receive more than $964,000 over the following 20 years.</a:t>
            </a:r>
          </a:p>
          <a:p>
            <a:r>
              <a:rPr lang="en-US" b="0" dirty="0"/>
              <a:t>And that’s not even including annual cost of living adjustments or spousal benefits if you’re married.</a:t>
            </a:r>
          </a:p>
        </p:txBody>
      </p:sp>
      <p:pic>
        <p:nvPicPr>
          <p:cNvPr id="15" name="Picture Placeholder 14">
            <a:extLst>
              <a:ext uri="{FF2B5EF4-FFF2-40B4-BE49-F238E27FC236}">
                <a16:creationId xmlns:a16="http://schemas.microsoft.com/office/drawing/2014/main" id="{AF68E826-1EA0-717D-0DF4-166ACB3C7896}"/>
              </a:ext>
              <a:ext uri="{C183D7F6-B498-43B3-948B-1728B52AA6E4}">
                <adec:decorative xmlns:adec="http://schemas.microsoft.com/office/drawing/2017/decorative" val="1"/>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a:stretch/>
        </p:blipFill>
        <p:spPr>
          <a:xfrm>
            <a:off x="1196426" y="3333650"/>
            <a:ext cx="9611346" cy="2041432"/>
          </a:xfrm>
          <a:prstGeom prst="roundRect">
            <a:avLst>
              <a:gd name="adj" fmla="val 8284"/>
            </a:avLst>
          </a:prstGeom>
        </p:spPr>
      </p:pic>
      <p:sp>
        <p:nvSpPr>
          <p:cNvPr id="8" name="Text Placeholder 7">
            <a:extLst>
              <a:ext uri="{FF2B5EF4-FFF2-40B4-BE49-F238E27FC236}">
                <a16:creationId xmlns:a16="http://schemas.microsoft.com/office/drawing/2014/main" id="{9C04A353-1DB0-7E7A-F04E-EFE76D4C9393}"/>
              </a:ext>
            </a:extLst>
          </p:cNvPr>
          <p:cNvSpPr>
            <a:spLocks noGrp="1"/>
          </p:cNvSpPr>
          <p:nvPr>
            <p:ph type="body" sz="quarter" idx="10"/>
          </p:nvPr>
        </p:nvSpPr>
        <p:spPr/>
        <p:txBody>
          <a:bodyPr/>
          <a:lstStyle/>
          <a:p>
            <a:pPr>
              <a:spcBef>
                <a:spcPct val="0"/>
              </a:spcBef>
              <a:spcAft>
                <a:spcPts val="300"/>
              </a:spcAft>
            </a:pPr>
            <a:r>
              <a:rPr lang="en-US" altLang="en-US" dirty="0"/>
              <a:t>This hypothetical example is for illustrative purposes and does not represent an actual client scenario. This hypothetical example is based on a 67-year-old with work earnings that reach or exceed the annual income used to calculate Social Security benefits. It assumes that benefits begin at a Full Retirement Age of age 67 (assuming a 1960 or later year of birth). The maximum monthly benefit for this retiree is $4,018 in 2025. From age 67 to 87, the retiree would receive a total of $964,320 excluding cost-of-living adjustments (COLAs) or any available spousal benefits. </a:t>
            </a:r>
          </a:p>
          <a:p>
            <a:pPr>
              <a:spcBef>
                <a:spcPct val="0"/>
              </a:spcBef>
              <a:spcAft>
                <a:spcPts val="300"/>
              </a:spcAft>
            </a:pPr>
            <a:r>
              <a:rPr lang="en-US" altLang="en-US" dirty="0"/>
              <a:t>Source: Social Security Administration</a:t>
            </a:r>
            <a:endParaRPr lang="en-US" dirty="0"/>
          </a:p>
        </p:txBody>
      </p:sp>
      <p:sp>
        <p:nvSpPr>
          <p:cNvPr id="5" name="Slide Number Placeholder 4">
            <a:extLst>
              <a:ext uri="{FF2B5EF4-FFF2-40B4-BE49-F238E27FC236}">
                <a16:creationId xmlns:a16="http://schemas.microsoft.com/office/drawing/2014/main" id="{F6C9E238-BE7C-0A07-A7BC-C1C4796EDC5F}"/>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4</a:t>
            </a:fld>
            <a:endParaRPr lang="en-US" dirty="0"/>
          </a:p>
        </p:txBody>
      </p:sp>
    </p:spTree>
    <p:extLst>
      <p:ext uri="{BB962C8B-B14F-4D97-AF65-F5344CB8AC3E}">
        <p14:creationId xmlns:p14="http://schemas.microsoft.com/office/powerpoint/2010/main" val="203285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ACD0D-7FB9-D113-E3BA-E1F37781D2CE}"/>
              </a:ext>
            </a:extLst>
          </p:cNvPr>
          <p:cNvSpPr>
            <a:spLocks noGrp="1"/>
          </p:cNvSpPr>
          <p:nvPr>
            <p:ph type="title"/>
          </p:nvPr>
        </p:nvSpPr>
        <p:spPr/>
        <p:txBody>
          <a:bodyPr/>
          <a:lstStyle/>
          <a:p>
            <a:r>
              <a:rPr lang="en-US" dirty="0"/>
              <a:t>Social Security Update</a:t>
            </a:r>
          </a:p>
        </p:txBody>
      </p:sp>
      <p:sp>
        <p:nvSpPr>
          <p:cNvPr id="3" name="Content Placeholder 2">
            <a:extLst>
              <a:ext uri="{FF2B5EF4-FFF2-40B4-BE49-F238E27FC236}">
                <a16:creationId xmlns:a16="http://schemas.microsoft.com/office/drawing/2014/main" id="{02FFF7AD-FDFB-F81D-792F-A607DFB98932}"/>
              </a:ext>
            </a:extLst>
          </p:cNvPr>
          <p:cNvSpPr>
            <a:spLocks noGrp="1"/>
          </p:cNvSpPr>
          <p:nvPr>
            <p:ph idx="1"/>
          </p:nvPr>
        </p:nvSpPr>
        <p:spPr>
          <a:xfrm>
            <a:off x="1114282" y="1705460"/>
            <a:ext cx="8050739" cy="3647204"/>
          </a:xfrm>
        </p:spPr>
        <p:txBody>
          <a:bodyPr/>
          <a:lstStyle/>
          <a:p>
            <a:r>
              <a:rPr lang="en-US" sz="2800" dirty="0"/>
              <a:t>Social Security Fairness Act </a:t>
            </a:r>
          </a:p>
          <a:p>
            <a:pPr marL="742950" lvl="1" indent="-285750">
              <a:buBlip>
                <a:blip r:embed="rId3">
                  <a:extLst>
                    <a:ext uri="{96DAC541-7B7A-43D3-8B79-37D633B846F1}">
                      <asvg:svgBlip xmlns:asvg="http://schemas.microsoft.com/office/drawing/2016/SVG/main" r:embed="rId4"/>
                    </a:ext>
                  </a:extLst>
                </a:blip>
              </a:buBlip>
            </a:pPr>
            <a:r>
              <a:rPr lang="en-US" sz="2000" dirty="0"/>
              <a:t>Signed into law on January 5, 2025</a:t>
            </a:r>
          </a:p>
          <a:p>
            <a:pPr marL="742950" lvl="1" indent="-285750">
              <a:buBlip>
                <a:blip r:embed="rId3">
                  <a:extLst>
                    <a:ext uri="{96DAC541-7B7A-43D3-8B79-37D633B846F1}">
                      <asvg:svgBlip xmlns:asvg="http://schemas.microsoft.com/office/drawing/2016/SVG/main" r:embed="rId4"/>
                    </a:ext>
                  </a:extLst>
                </a:blip>
              </a:buBlip>
            </a:pPr>
            <a:r>
              <a:rPr lang="en-US" sz="2000" dirty="0"/>
              <a:t>Ends the Windfall Elimination Provision (WEP) and Government Pension Offset (GPO)</a:t>
            </a:r>
          </a:p>
          <a:p>
            <a:pPr marL="742950" lvl="1" indent="-285750">
              <a:buBlip>
                <a:blip r:embed="rId3">
                  <a:extLst>
                    <a:ext uri="{96DAC541-7B7A-43D3-8B79-37D633B846F1}">
                      <asvg:svgBlip xmlns:asvg="http://schemas.microsoft.com/office/drawing/2016/SVG/main" r:embed="rId4"/>
                    </a:ext>
                  </a:extLst>
                </a:blip>
              </a:buBlip>
            </a:pPr>
            <a:r>
              <a:rPr lang="en-US" sz="2000" dirty="0"/>
              <a:t>Increases benefits for certain types of workers, including some:</a:t>
            </a:r>
          </a:p>
          <a:p>
            <a:pPr marL="1257300" lvl="2" indent="-342900">
              <a:buClr>
                <a:schemeClr val="tx2"/>
              </a:buClr>
              <a:buFont typeface="Wingdings" panose="05000000000000000000" pitchFamily="2" charset="2"/>
              <a:buChar char="§"/>
            </a:pPr>
            <a:r>
              <a:rPr lang="en-US" dirty="0">
                <a:latin typeface="Arial" panose="020B0604020202020204" pitchFamily="34" charset="0"/>
                <a:cs typeface="Arial" panose="020B0604020202020204" pitchFamily="34" charset="0"/>
              </a:rPr>
              <a:t>Teachers, firefighters, and police officers</a:t>
            </a:r>
          </a:p>
          <a:p>
            <a:pPr marL="1257300" lvl="2" indent="-342900">
              <a:buClr>
                <a:schemeClr val="tx2"/>
              </a:buClr>
              <a:buFont typeface="Wingdings" panose="05000000000000000000" pitchFamily="2" charset="2"/>
              <a:buChar char="§"/>
            </a:pPr>
            <a:r>
              <a:rPr lang="en-US" dirty="0">
                <a:latin typeface="Arial" panose="020B0604020202020204" pitchFamily="34" charset="0"/>
                <a:cs typeface="Arial" panose="020B0604020202020204" pitchFamily="34" charset="0"/>
              </a:rPr>
              <a:t>Federal employees covered by the Civil Service Retirement System </a:t>
            </a:r>
          </a:p>
        </p:txBody>
      </p:sp>
      <p:sp>
        <p:nvSpPr>
          <p:cNvPr id="4" name="Text Placeholder 3">
            <a:extLst>
              <a:ext uri="{FF2B5EF4-FFF2-40B4-BE49-F238E27FC236}">
                <a16:creationId xmlns:a16="http://schemas.microsoft.com/office/drawing/2014/main" id="{300B8E88-3728-97FB-2341-FE459AA63797}"/>
              </a:ext>
            </a:extLst>
          </p:cNvPr>
          <p:cNvSpPr>
            <a:spLocks noGrp="1"/>
          </p:cNvSpPr>
          <p:nvPr>
            <p:ph type="body" sz="quarter" idx="10"/>
          </p:nvPr>
        </p:nvSpPr>
        <p:spPr>
          <a:xfrm>
            <a:off x="841014" y="5885793"/>
            <a:ext cx="1061358" cy="355958"/>
          </a:xfrm>
        </p:spPr>
        <p:txBody>
          <a:bodyPr/>
          <a:lstStyle/>
          <a:p>
            <a:r>
              <a:rPr lang="en-US" dirty="0"/>
              <a:t>Source: </a:t>
            </a:r>
            <a:r>
              <a:rPr lang="en-US" dirty="0">
                <a:hlinkClick r:id="rId5" tooltip="http://www.ssa.gov">
                  <a:extLst>
                    <a:ext uri="{A12FA001-AC4F-418D-AE19-62706E023703}">
                      <ahyp:hlinkClr xmlns:ahyp="http://schemas.microsoft.com/office/drawing/2018/hyperlinkcolor" val="tx"/>
                    </a:ext>
                  </a:extLst>
                </a:hlinkClick>
              </a:rPr>
              <a:t>ssa.gov</a:t>
            </a:r>
            <a:endParaRPr lang="en-US" dirty="0"/>
          </a:p>
        </p:txBody>
      </p:sp>
      <p:sp>
        <p:nvSpPr>
          <p:cNvPr id="8" name="Slide Number Placeholder 7">
            <a:extLst>
              <a:ext uri="{FF2B5EF4-FFF2-40B4-BE49-F238E27FC236}">
                <a16:creationId xmlns:a16="http://schemas.microsoft.com/office/drawing/2014/main" id="{39447F51-53F1-BBEC-1393-ECC8CCB85F14}"/>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CFA22-DBD5-F54D-8D99-17062104D0E0}" type="slidenum">
              <a:rPr kumimoji="0" lang="en-US" sz="800" b="0" i="0" u="none" strike="noStrike" kern="1200" cap="none" spc="0" normalizeH="0" baseline="0" noProof="0" smtClean="0">
                <a:ln>
                  <a:noFill/>
                </a:ln>
                <a:solidFill>
                  <a:srgbClr val="000000"/>
                </a:solidFill>
                <a:effectLst/>
                <a:uLnTx/>
                <a:uFillTx/>
                <a:latin typeface="Arial Narrow" panose="020B060402020202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000000"/>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106816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F8AA9-98C5-4F92-BA78-BEC792A15469}"/>
              </a:ext>
            </a:extLst>
          </p:cNvPr>
          <p:cNvSpPr>
            <a:spLocks noGrp="1"/>
          </p:cNvSpPr>
          <p:nvPr>
            <p:ph type="title" idx="4294967295"/>
          </p:nvPr>
        </p:nvSpPr>
        <p:spPr>
          <a:xfrm>
            <a:off x="846138" y="504825"/>
            <a:ext cx="10317162"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600"/>
              </a:spcAft>
              <a:buClrTx/>
              <a:buSzPct val="80000"/>
              <a:buFont typeface="Arial" panose="020B0604020202020204" pitchFamily="34" charset="0"/>
              <a:buNone/>
              <a:tabLst/>
              <a:defRPr/>
            </a:pPr>
            <a:r>
              <a:rPr kumimoji="0" lang="en-US" sz="3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Today’s agenda</a:t>
            </a:r>
          </a:p>
        </p:txBody>
      </p:sp>
      <p:sp>
        <p:nvSpPr>
          <p:cNvPr id="7" name="Oval 6">
            <a:extLst>
              <a:ext uri="{FF2B5EF4-FFF2-40B4-BE49-F238E27FC236}">
                <a16:creationId xmlns:a16="http://schemas.microsoft.com/office/drawing/2014/main" id="{0BD34AC0-5892-819C-528B-0D13A58FC3D0}"/>
              </a:ext>
            </a:extLst>
          </p:cNvPr>
          <p:cNvSpPr/>
          <p:nvPr/>
        </p:nvSpPr>
        <p:spPr>
          <a:xfrm>
            <a:off x="1257300" y="190587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1</a:t>
            </a:r>
          </a:p>
        </p:txBody>
      </p:sp>
      <p:sp>
        <p:nvSpPr>
          <p:cNvPr id="4" name="Content Placeholder 3">
            <a:extLst>
              <a:ext uri="{FF2B5EF4-FFF2-40B4-BE49-F238E27FC236}">
                <a16:creationId xmlns:a16="http://schemas.microsoft.com/office/drawing/2014/main" id="{0722A3FD-6593-5E09-67AC-746A6075D03B}"/>
              </a:ext>
            </a:extLst>
          </p:cNvPr>
          <p:cNvSpPr>
            <a:spLocks noGrp="1"/>
          </p:cNvSpPr>
          <p:nvPr>
            <p:ph idx="12"/>
          </p:nvPr>
        </p:nvSpPr>
        <p:spPr/>
        <p:txBody>
          <a:bodyPr/>
          <a:lstStyle/>
          <a:p>
            <a:r>
              <a:rPr lang="en-US" dirty="0">
                <a:solidFill>
                  <a:srgbClr val="20113E"/>
                </a:solidFill>
                <a:hlinkClick r:id="rId3" action="ppaction://hlinksldjump" tooltip="1 Understanding your options">
                  <a:extLst>
                    <a:ext uri="{A12FA001-AC4F-418D-AE19-62706E023703}">
                      <ahyp:hlinkClr xmlns:ahyp="http://schemas.microsoft.com/office/drawing/2018/hyperlinkcolor" val="tx"/>
                    </a:ext>
                  </a:extLst>
                </a:hlinkClick>
              </a:rPr>
              <a:t>Understanding your options</a:t>
            </a:r>
          </a:p>
        </p:txBody>
      </p:sp>
      <p:sp>
        <p:nvSpPr>
          <p:cNvPr id="8" name="Oval 7">
            <a:extLst>
              <a:ext uri="{FF2B5EF4-FFF2-40B4-BE49-F238E27FC236}">
                <a16:creationId xmlns:a16="http://schemas.microsoft.com/office/drawing/2014/main" id="{AE421D94-23A8-F512-CF7F-531EA1223833}"/>
              </a:ext>
            </a:extLst>
          </p:cNvPr>
          <p:cNvSpPr/>
          <p:nvPr/>
        </p:nvSpPr>
        <p:spPr>
          <a:xfrm>
            <a:off x="1257300" y="2928077"/>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2</a:t>
            </a:r>
          </a:p>
        </p:txBody>
      </p:sp>
      <p:sp>
        <p:nvSpPr>
          <p:cNvPr id="5" name="Content Placeholder 4">
            <a:extLst>
              <a:ext uri="{FF2B5EF4-FFF2-40B4-BE49-F238E27FC236}">
                <a16:creationId xmlns:a16="http://schemas.microsoft.com/office/drawing/2014/main" id="{FEBF8112-CDED-3E6F-9CB3-C90DCF945729}"/>
              </a:ext>
            </a:extLst>
          </p:cNvPr>
          <p:cNvSpPr>
            <a:spLocks noGrp="1"/>
          </p:cNvSpPr>
          <p:nvPr>
            <p:ph idx="13"/>
          </p:nvPr>
        </p:nvSpPr>
        <p:spPr/>
        <p:txBody>
          <a:bodyPr/>
          <a:lstStyle/>
          <a:p>
            <a:r>
              <a:rPr lang="en-US" dirty="0">
                <a:solidFill>
                  <a:srgbClr val="20113E"/>
                </a:solidFill>
                <a:hlinkClick r:id="rId4" action="ppaction://hlinksldjump" tooltip="2 Deciding when to start">
                  <a:extLst>
                    <a:ext uri="{A12FA001-AC4F-418D-AE19-62706E023703}">
                      <ahyp:hlinkClr xmlns:ahyp="http://schemas.microsoft.com/office/drawing/2018/hyperlinkcolor" val="tx"/>
                    </a:ext>
                  </a:extLst>
                </a:hlinkClick>
              </a:rPr>
              <a:t>Deciding when to start</a:t>
            </a:r>
          </a:p>
        </p:txBody>
      </p:sp>
      <p:sp>
        <p:nvSpPr>
          <p:cNvPr id="9" name="Oval 8">
            <a:extLst>
              <a:ext uri="{FF2B5EF4-FFF2-40B4-BE49-F238E27FC236}">
                <a16:creationId xmlns:a16="http://schemas.microsoft.com/office/drawing/2014/main" id="{6401880B-A4FC-6CAF-6614-8735538EEB1C}"/>
              </a:ext>
            </a:extLst>
          </p:cNvPr>
          <p:cNvSpPr/>
          <p:nvPr/>
        </p:nvSpPr>
        <p:spPr>
          <a:xfrm>
            <a:off x="1257300" y="3950284"/>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3</a:t>
            </a:r>
          </a:p>
        </p:txBody>
      </p:sp>
      <p:sp>
        <p:nvSpPr>
          <p:cNvPr id="6" name="Content Placeholder 5">
            <a:extLst>
              <a:ext uri="{FF2B5EF4-FFF2-40B4-BE49-F238E27FC236}">
                <a16:creationId xmlns:a16="http://schemas.microsoft.com/office/drawing/2014/main" id="{F9CE4F78-179D-EA9D-D64A-330C901F1756}"/>
              </a:ext>
            </a:extLst>
          </p:cNvPr>
          <p:cNvSpPr>
            <a:spLocks noGrp="1"/>
          </p:cNvSpPr>
          <p:nvPr>
            <p:ph idx="14"/>
          </p:nvPr>
        </p:nvSpPr>
        <p:spPr/>
        <p:txBody>
          <a:bodyPr/>
          <a:lstStyle/>
          <a:p>
            <a:r>
              <a:rPr lang="en-US" dirty="0">
                <a:solidFill>
                  <a:srgbClr val="20113E"/>
                </a:solidFill>
                <a:hlinkClick r:id="rId5" action="ppaction://hlinksldjump" tooltip="3 Maximizing your retirement income">
                  <a:extLst>
                    <a:ext uri="{A12FA001-AC4F-418D-AE19-62706E023703}">
                      <ahyp:hlinkClr xmlns:ahyp="http://schemas.microsoft.com/office/drawing/2018/hyperlinkcolor" val="tx"/>
                    </a:ext>
                  </a:extLst>
                </a:hlinkClick>
              </a:rPr>
              <a:t>Maximizing your retirement income</a:t>
            </a:r>
          </a:p>
        </p:txBody>
      </p:sp>
      <p:sp>
        <p:nvSpPr>
          <p:cNvPr id="11" name="Oval 10">
            <a:extLst>
              <a:ext uri="{FF2B5EF4-FFF2-40B4-BE49-F238E27FC236}">
                <a16:creationId xmlns:a16="http://schemas.microsoft.com/office/drawing/2014/main" id="{D8C53467-5F7F-C305-CDF3-0BD3607037BF}"/>
              </a:ext>
            </a:extLst>
          </p:cNvPr>
          <p:cNvSpPr/>
          <p:nvPr/>
        </p:nvSpPr>
        <p:spPr>
          <a:xfrm>
            <a:off x="1257300" y="497249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4</a:t>
            </a:r>
          </a:p>
        </p:txBody>
      </p:sp>
      <p:sp>
        <p:nvSpPr>
          <p:cNvPr id="3" name="Content Placeholder 2">
            <a:extLst>
              <a:ext uri="{FF2B5EF4-FFF2-40B4-BE49-F238E27FC236}">
                <a16:creationId xmlns:a16="http://schemas.microsoft.com/office/drawing/2014/main" id="{A3DBBA3A-277A-AA2C-E6CD-2EBB22E55F79}"/>
              </a:ext>
            </a:extLst>
          </p:cNvPr>
          <p:cNvSpPr>
            <a:spLocks noGrp="1"/>
          </p:cNvSpPr>
          <p:nvPr>
            <p:ph idx="1"/>
          </p:nvPr>
        </p:nvSpPr>
        <p:spPr/>
        <p:txBody>
          <a:bodyPr/>
          <a:lstStyle/>
          <a:p>
            <a:r>
              <a:rPr lang="en-US" sz="2000" dirty="0">
                <a:solidFill>
                  <a:srgbClr val="20113E"/>
                </a:solidFill>
                <a:hlinkClick r:id="rId6" action="ppaction://hlinksldjump" tooltip="4 Factoring in Medicare">
                  <a:extLst>
                    <a:ext uri="{A12FA001-AC4F-418D-AE19-62706E023703}">
                      <ahyp:hlinkClr xmlns:ahyp="http://schemas.microsoft.com/office/drawing/2018/hyperlinkcolor" val="tx"/>
                    </a:ext>
                  </a:extLst>
                </a:hlinkClick>
              </a:rPr>
              <a:t>Factoring in Medicare</a:t>
            </a:r>
          </a:p>
        </p:txBody>
      </p:sp>
      <p:sp>
        <p:nvSpPr>
          <p:cNvPr id="10" name="Slide Number Placeholder 9">
            <a:extLst>
              <a:ext uri="{FF2B5EF4-FFF2-40B4-BE49-F238E27FC236}">
                <a16:creationId xmlns:a16="http://schemas.microsoft.com/office/drawing/2014/main" id="{2CAF94F2-BA23-AE3E-B8A9-FD4184037E29}"/>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6</a:t>
            </a:fld>
            <a:endParaRPr lang="en-US" dirty="0"/>
          </a:p>
        </p:txBody>
      </p:sp>
    </p:spTree>
    <p:extLst>
      <p:ext uri="{BB962C8B-B14F-4D97-AF65-F5344CB8AC3E}">
        <p14:creationId xmlns:p14="http://schemas.microsoft.com/office/powerpoint/2010/main" val="553837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1E6C1F-07D1-4018-5A87-B1985F2B109E}"/>
              </a:ext>
            </a:extLst>
          </p:cNvPr>
          <p:cNvSpPr>
            <a:spLocks noGrp="1"/>
          </p:cNvSpPr>
          <p:nvPr>
            <p:ph type="title" idx="4294967295"/>
          </p:nvPr>
        </p:nvSpPr>
        <p:spPr>
          <a:xfrm>
            <a:off x="846138" y="504825"/>
            <a:ext cx="10317162"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600"/>
              </a:spcAft>
              <a:buClrTx/>
              <a:buSzPct val="80000"/>
              <a:buFont typeface="Arial" panose="020B0604020202020204" pitchFamily="34" charset="0"/>
              <a:buNone/>
              <a:tabLst/>
              <a:defRPr/>
            </a:pPr>
            <a:r>
              <a:rPr kumimoji="0" lang="en-US" sz="3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Today’s agenda </a:t>
            </a:r>
          </a:p>
        </p:txBody>
      </p:sp>
      <p:sp>
        <p:nvSpPr>
          <p:cNvPr id="7" name="Oval 6">
            <a:extLst>
              <a:ext uri="{FF2B5EF4-FFF2-40B4-BE49-F238E27FC236}">
                <a16:creationId xmlns:a16="http://schemas.microsoft.com/office/drawing/2014/main" id="{75E98E5C-8B5A-3EDC-0B15-2133A415458C}"/>
              </a:ext>
            </a:extLst>
          </p:cNvPr>
          <p:cNvSpPr/>
          <p:nvPr/>
        </p:nvSpPr>
        <p:spPr>
          <a:xfrm>
            <a:off x="1257300" y="1905870"/>
            <a:ext cx="396240" cy="396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1</a:t>
            </a:r>
          </a:p>
        </p:txBody>
      </p:sp>
      <p:sp>
        <p:nvSpPr>
          <p:cNvPr id="4" name="Content Placeholder 3">
            <a:extLst>
              <a:ext uri="{FF2B5EF4-FFF2-40B4-BE49-F238E27FC236}">
                <a16:creationId xmlns:a16="http://schemas.microsoft.com/office/drawing/2014/main" id="{07AE5582-07EE-DC8C-8ABF-AF9C67D68A6B}"/>
              </a:ext>
            </a:extLst>
          </p:cNvPr>
          <p:cNvSpPr>
            <a:spLocks noGrp="1"/>
          </p:cNvSpPr>
          <p:nvPr>
            <p:ph idx="12"/>
          </p:nvPr>
        </p:nvSpPr>
        <p:spPr/>
        <p:txBody>
          <a:bodyPr/>
          <a:lstStyle/>
          <a:p>
            <a:r>
              <a:rPr lang="en-US" dirty="0"/>
              <a:t>Understanding </a:t>
            </a:r>
            <a:r>
              <a:rPr lang="en-US" dirty="0">
                <a:solidFill>
                  <a:srgbClr val="20113E"/>
                </a:solidFill>
              </a:rPr>
              <a:t>your</a:t>
            </a:r>
            <a:r>
              <a:rPr lang="en-US" dirty="0"/>
              <a:t> options</a:t>
            </a:r>
          </a:p>
        </p:txBody>
      </p:sp>
      <p:pic>
        <p:nvPicPr>
          <p:cNvPr id="9" name="Picture 8">
            <a:extLst>
              <a:ext uri="{FF2B5EF4-FFF2-40B4-BE49-F238E27FC236}">
                <a16:creationId xmlns:a16="http://schemas.microsoft.com/office/drawing/2014/main" id="{C52DD484-1ACD-9982-2490-55BCFFF99E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2819" y="2886498"/>
            <a:ext cx="8246306" cy="2693350"/>
          </a:xfrm>
          <a:prstGeom prst="rect">
            <a:avLst/>
          </a:prstGeom>
        </p:spPr>
      </p:pic>
      <p:sp>
        <p:nvSpPr>
          <p:cNvPr id="10" name="Slide Number Placeholder 9">
            <a:extLst>
              <a:ext uri="{FF2B5EF4-FFF2-40B4-BE49-F238E27FC236}">
                <a16:creationId xmlns:a16="http://schemas.microsoft.com/office/drawing/2014/main" id="{FA5A7AB9-6C66-CC53-2BC7-F713E62932FC}"/>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7</a:t>
            </a:fld>
            <a:endParaRPr lang="en-US" dirty="0"/>
          </a:p>
        </p:txBody>
      </p:sp>
    </p:spTree>
    <p:extLst>
      <p:ext uri="{BB962C8B-B14F-4D97-AF65-F5344CB8AC3E}">
        <p14:creationId xmlns:p14="http://schemas.microsoft.com/office/powerpoint/2010/main" val="399030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CC76E3-BF75-F11A-29C5-BB2F1310A147}"/>
              </a:ext>
            </a:extLst>
          </p:cNvPr>
          <p:cNvSpPr>
            <a:spLocks noGrp="1"/>
          </p:cNvSpPr>
          <p:nvPr>
            <p:ph type="title"/>
          </p:nvPr>
        </p:nvSpPr>
        <p:spPr/>
        <p:txBody>
          <a:bodyPr/>
          <a:lstStyle/>
          <a:p>
            <a:r>
              <a:rPr lang="en-US" dirty="0"/>
              <a:t>Understanding your options</a:t>
            </a:r>
          </a:p>
        </p:txBody>
      </p:sp>
      <p:sp>
        <p:nvSpPr>
          <p:cNvPr id="5" name="Text Placeholder 7">
            <a:extLst>
              <a:ext uri="{FF2B5EF4-FFF2-40B4-BE49-F238E27FC236}">
                <a16:creationId xmlns:a16="http://schemas.microsoft.com/office/drawing/2014/main" id="{B84588BE-69B2-32B3-C4B2-90EC76A99446}"/>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14" name="Text Placeholder 13">
            <a:extLst>
              <a:ext uri="{FF2B5EF4-FFF2-40B4-BE49-F238E27FC236}">
                <a16:creationId xmlns:a16="http://schemas.microsoft.com/office/drawing/2014/main" id="{E47CD73E-C4F1-19FE-2F4E-4E920D2A6BDB}"/>
              </a:ext>
            </a:extLst>
          </p:cNvPr>
          <p:cNvSpPr>
            <a:spLocks noGrp="1"/>
          </p:cNvSpPr>
          <p:nvPr>
            <p:ph type="body" sz="quarter" idx="16"/>
          </p:nvPr>
        </p:nvSpPr>
        <p:spPr/>
        <p:txBody>
          <a:bodyPr/>
          <a:lstStyle/>
          <a:p>
            <a:pPr marL="293688" indent="-293688">
              <a:buFont typeface="+mj-lt"/>
              <a:buAutoNum type="arabicPeriod"/>
            </a:pPr>
            <a:r>
              <a:rPr lang="en-US" b="1" dirty="0">
                <a:solidFill>
                  <a:schemeClr val="tx2"/>
                </a:solidFill>
              </a:rPr>
              <a:t>Take early payments</a:t>
            </a:r>
            <a:br>
              <a:rPr lang="en-US" b="1" dirty="0"/>
            </a:br>
            <a:r>
              <a:rPr lang="en-US" dirty="0">
                <a:solidFill>
                  <a:srgbClr val="000000"/>
                </a:solidFill>
              </a:rPr>
              <a:t>(age 62 to 66, depending on your year of birth)</a:t>
            </a:r>
          </a:p>
          <a:p>
            <a:pPr marL="293688" indent="-293688">
              <a:buFont typeface="+mj-lt"/>
              <a:buAutoNum type="arabicPeriod"/>
            </a:pPr>
            <a:r>
              <a:rPr lang="en-US" b="1" dirty="0">
                <a:solidFill>
                  <a:schemeClr val="tx2"/>
                </a:solidFill>
              </a:rPr>
              <a:t>Start benefits at Full Retirement Age</a:t>
            </a:r>
            <a:br>
              <a:rPr lang="en-US" dirty="0">
                <a:solidFill>
                  <a:srgbClr val="000000"/>
                </a:solidFill>
              </a:rPr>
            </a:br>
            <a:r>
              <a:rPr lang="en-US" dirty="0">
                <a:solidFill>
                  <a:srgbClr val="000000"/>
                </a:solidFill>
              </a:rPr>
              <a:t>(age 66 to 67, depending on your year of birth)</a:t>
            </a:r>
          </a:p>
          <a:p>
            <a:pPr marL="293688" indent="-293688">
              <a:buFont typeface="+mj-lt"/>
              <a:buAutoNum type="arabicPeriod"/>
            </a:pPr>
            <a:r>
              <a:rPr lang="en-US" b="1" dirty="0">
                <a:solidFill>
                  <a:schemeClr val="tx2"/>
                </a:solidFill>
              </a:rPr>
              <a:t>Delay and get even more</a:t>
            </a:r>
            <a:br>
              <a:rPr lang="en-US" dirty="0">
                <a:solidFill>
                  <a:srgbClr val="000000"/>
                </a:solidFill>
              </a:rPr>
            </a:br>
            <a:r>
              <a:rPr lang="en-US" dirty="0">
                <a:solidFill>
                  <a:srgbClr val="000000"/>
                </a:solidFill>
              </a:rPr>
              <a:t>(from Full Retirement Age to age 70)</a:t>
            </a:r>
          </a:p>
          <a:p>
            <a:pPr marL="293688" indent="-293688">
              <a:buFont typeface="+mj-lt"/>
              <a:buAutoNum type="arabicPeriod"/>
            </a:pPr>
            <a:r>
              <a:rPr lang="en-US" b="1" dirty="0">
                <a:solidFill>
                  <a:schemeClr val="tx2"/>
                </a:solidFill>
              </a:rPr>
              <a:t>Capitalize on spousal benefits</a:t>
            </a:r>
          </a:p>
          <a:p>
            <a:pPr marL="293688" indent="-293688">
              <a:buFont typeface="+mj-lt"/>
              <a:buAutoNum type="arabicPeriod"/>
            </a:pPr>
            <a:r>
              <a:rPr lang="en-US" b="1" dirty="0">
                <a:solidFill>
                  <a:schemeClr val="tx2"/>
                </a:solidFill>
              </a:rPr>
              <a:t>Enhance survivor income</a:t>
            </a:r>
          </a:p>
        </p:txBody>
      </p:sp>
      <p:graphicFrame>
        <p:nvGraphicFramePr>
          <p:cNvPr id="15" name="Table 15">
            <a:extLst>
              <a:ext uri="{FF2B5EF4-FFF2-40B4-BE49-F238E27FC236}">
                <a16:creationId xmlns:a16="http://schemas.microsoft.com/office/drawing/2014/main" id="{8CDD1A91-A656-8D01-B471-333672C186C8}"/>
              </a:ext>
            </a:extLst>
          </p:cNvPr>
          <p:cNvGraphicFramePr>
            <a:graphicFrameLocks noGrp="1"/>
          </p:cNvGraphicFramePr>
          <p:nvPr>
            <p:ph type="tbl" sz="quarter" idx="12"/>
          </p:nvPr>
        </p:nvGraphicFramePr>
        <p:xfrm>
          <a:off x="6575425" y="1889125"/>
          <a:ext cx="4702174" cy="3307597"/>
        </p:xfrm>
        <a:graphic>
          <a:graphicData uri="http://schemas.openxmlformats.org/drawingml/2006/table">
            <a:tbl>
              <a:tblPr firstRow="1" bandRow="1">
                <a:tableStyleId>{5C22544A-7EE6-4342-B048-85BDC9FD1C3A}</a:tableStyleId>
              </a:tblPr>
              <a:tblGrid>
                <a:gridCol w="2351087">
                  <a:extLst>
                    <a:ext uri="{9D8B030D-6E8A-4147-A177-3AD203B41FA5}">
                      <a16:colId xmlns:a16="http://schemas.microsoft.com/office/drawing/2014/main" val="3209772581"/>
                    </a:ext>
                  </a:extLst>
                </a:gridCol>
                <a:gridCol w="2351087">
                  <a:extLst>
                    <a:ext uri="{9D8B030D-6E8A-4147-A177-3AD203B41FA5}">
                      <a16:colId xmlns:a16="http://schemas.microsoft.com/office/drawing/2014/main" val="791749458"/>
                    </a:ext>
                  </a:extLst>
                </a:gridCol>
              </a:tblGrid>
              <a:tr h="556023">
                <a:tc>
                  <a:txBody>
                    <a:bodyPr/>
                    <a:lstStyle/>
                    <a:p>
                      <a:pPr algn="ctr"/>
                      <a:r>
                        <a:rPr lang="en-US" sz="1600" dirty="0">
                          <a:solidFill>
                            <a:schemeClr val="bg1"/>
                          </a:solidFill>
                          <a:latin typeface="Arial" panose="020B0604020202020204" pitchFamily="34" charset="0"/>
                          <a:cs typeface="Arial" panose="020B0604020202020204" pitchFamily="34" charset="0"/>
                        </a:rPr>
                        <a:t>Year of birth</a:t>
                      </a:r>
                    </a:p>
                  </a:txBody>
                  <a:tcPr anchor="ctr">
                    <a:lnB w="3175" cap="flat" cmpd="sng" algn="ctr">
                      <a:solidFill>
                        <a:schemeClr val="tx2"/>
                      </a:solidFill>
                      <a:prstDash val="solid"/>
                      <a:round/>
                      <a:headEnd type="none" w="med" len="med"/>
                      <a:tailEnd type="none" w="med" len="med"/>
                    </a:lnB>
                    <a:solidFill>
                      <a:schemeClr val="tx2"/>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Full Retirement Age</a:t>
                      </a:r>
                    </a:p>
                  </a:txBody>
                  <a:tcPr anchor="ctr">
                    <a:lnB w="317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57371995"/>
                  </a:ext>
                </a:extLst>
              </a:tr>
              <a:tr h="393082">
                <a:tc>
                  <a:txBody>
                    <a:bodyPr/>
                    <a:lstStyle/>
                    <a:p>
                      <a:r>
                        <a:rPr lang="en-US" sz="1400" b="1" dirty="0">
                          <a:solidFill>
                            <a:srgbClr val="000000"/>
                          </a:solidFill>
                          <a:latin typeface="Arial" panose="020B0604020202020204" pitchFamily="34" charset="0"/>
                          <a:cs typeface="Arial" panose="020B0604020202020204" pitchFamily="34" charset="0"/>
                        </a:rPr>
                        <a:t>1943 to 1954</a:t>
                      </a:r>
                    </a:p>
                  </a:txBody>
                  <a:tcPr marL="137160" anchor="ctr">
                    <a:lnR w="635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r>
                        <a:rPr lang="en-US" sz="1400" b="1" dirty="0">
                          <a:solidFill>
                            <a:srgbClr val="000000"/>
                          </a:solidFill>
                          <a:latin typeface="Arial" panose="020B0604020202020204" pitchFamily="34" charset="0"/>
                          <a:cs typeface="Arial" panose="020B0604020202020204" pitchFamily="34" charset="0"/>
                        </a:rPr>
                        <a:t>66</a:t>
                      </a:r>
                    </a:p>
                  </a:txBody>
                  <a:tcPr marL="137160" anchor="ctr">
                    <a:lnL w="6350"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62025527"/>
                  </a:ext>
                </a:extLst>
              </a:tr>
              <a:tr h="393082">
                <a:tc>
                  <a:txBody>
                    <a:bodyPr/>
                    <a:lstStyle/>
                    <a:p>
                      <a:r>
                        <a:rPr lang="en-US" sz="1400" b="1" dirty="0">
                          <a:solidFill>
                            <a:srgbClr val="000000"/>
                          </a:solidFill>
                          <a:latin typeface="Arial" panose="020B0604020202020204" pitchFamily="34" charset="0"/>
                          <a:cs typeface="Arial" panose="020B0604020202020204" pitchFamily="34" charset="0"/>
                        </a:rPr>
                        <a:t>1955</a:t>
                      </a:r>
                    </a:p>
                  </a:txBody>
                  <a:tcPr marL="13716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r>
                        <a:rPr lang="en-US" sz="1400" b="1" dirty="0">
                          <a:solidFill>
                            <a:srgbClr val="000000"/>
                          </a:solidFill>
                          <a:latin typeface="Arial" panose="020B0604020202020204" pitchFamily="34" charset="0"/>
                          <a:cs typeface="Arial" panose="020B0604020202020204" pitchFamily="34" charset="0"/>
                        </a:rPr>
                        <a:t>66 and 2 months</a:t>
                      </a:r>
                    </a:p>
                  </a:txBody>
                  <a:tcPr marL="13716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837056825"/>
                  </a:ext>
                </a:extLst>
              </a:tr>
              <a:tr h="393082">
                <a:tc>
                  <a:txBody>
                    <a:bodyPr/>
                    <a:lstStyle/>
                    <a:p>
                      <a:r>
                        <a:rPr lang="en-US" sz="1400" b="1" dirty="0">
                          <a:solidFill>
                            <a:srgbClr val="000000"/>
                          </a:solidFill>
                          <a:latin typeface="Arial" panose="020B0604020202020204" pitchFamily="34" charset="0"/>
                          <a:cs typeface="Arial" panose="020B0604020202020204" pitchFamily="34" charset="0"/>
                        </a:rPr>
                        <a:t>1956</a:t>
                      </a:r>
                    </a:p>
                  </a:txBody>
                  <a:tcPr marL="13716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r>
                        <a:rPr lang="en-US" sz="1400" b="1" dirty="0">
                          <a:solidFill>
                            <a:srgbClr val="000000"/>
                          </a:solidFill>
                          <a:latin typeface="Arial" panose="020B0604020202020204" pitchFamily="34" charset="0"/>
                          <a:cs typeface="Arial" panose="020B0604020202020204" pitchFamily="34" charset="0"/>
                        </a:rPr>
                        <a:t>66 and 4 months</a:t>
                      </a:r>
                    </a:p>
                  </a:txBody>
                  <a:tcPr marL="13716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31943644"/>
                  </a:ext>
                </a:extLst>
              </a:tr>
              <a:tr h="393082">
                <a:tc>
                  <a:txBody>
                    <a:bodyPr/>
                    <a:lstStyle/>
                    <a:p>
                      <a:r>
                        <a:rPr lang="en-US" sz="1400" b="1" dirty="0">
                          <a:solidFill>
                            <a:srgbClr val="000000"/>
                          </a:solidFill>
                          <a:latin typeface="Arial" panose="020B0604020202020204" pitchFamily="34" charset="0"/>
                          <a:cs typeface="Arial" panose="020B0604020202020204" pitchFamily="34" charset="0"/>
                        </a:rPr>
                        <a:t>1957</a:t>
                      </a:r>
                    </a:p>
                  </a:txBody>
                  <a:tcPr marL="13716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r>
                        <a:rPr lang="en-US" sz="1400" b="1" dirty="0">
                          <a:solidFill>
                            <a:srgbClr val="000000"/>
                          </a:solidFill>
                          <a:latin typeface="Arial" panose="020B0604020202020204" pitchFamily="34" charset="0"/>
                          <a:cs typeface="Arial" panose="020B0604020202020204" pitchFamily="34" charset="0"/>
                        </a:rPr>
                        <a:t>66 and 6 months</a:t>
                      </a:r>
                    </a:p>
                  </a:txBody>
                  <a:tcPr marL="13716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08960743"/>
                  </a:ext>
                </a:extLst>
              </a:tr>
              <a:tr h="393082">
                <a:tc>
                  <a:txBody>
                    <a:bodyPr/>
                    <a:lstStyle/>
                    <a:p>
                      <a:r>
                        <a:rPr lang="en-US" sz="1400" b="1" dirty="0">
                          <a:solidFill>
                            <a:srgbClr val="000000"/>
                          </a:solidFill>
                          <a:latin typeface="Arial" panose="020B0604020202020204" pitchFamily="34" charset="0"/>
                          <a:cs typeface="Arial" panose="020B0604020202020204" pitchFamily="34" charset="0"/>
                        </a:rPr>
                        <a:t>1958</a:t>
                      </a:r>
                    </a:p>
                  </a:txBody>
                  <a:tcPr marL="13716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r>
                        <a:rPr lang="en-US" sz="1400" b="1" dirty="0">
                          <a:solidFill>
                            <a:srgbClr val="000000"/>
                          </a:solidFill>
                          <a:latin typeface="Arial" panose="020B0604020202020204" pitchFamily="34" charset="0"/>
                          <a:cs typeface="Arial" panose="020B0604020202020204" pitchFamily="34" charset="0"/>
                        </a:rPr>
                        <a:t>66 and 8 months</a:t>
                      </a:r>
                    </a:p>
                  </a:txBody>
                  <a:tcPr marL="13716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612648169"/>
                  </a:ext>
                </a:extLst>
              </a:tr>
              <a:tr h="393082">
                <a:tc>
                  <a:txBody>
                    <a:bodyPr/>
                    <a:lstStyle/>
                    <a:p>
                      <a:r>
                        <a:rPr lang="en-US" sz="1400" b="1" dirty="0">
                          <a:solidFill>
                            <a:srgbClr val="000000"/>
                          </a:solidFill>
                          <a:latin typeface="Arial" panose="020B0604020202020204" pitchFamily="34" charset="0"/>
                          <a:cs typeface="Arial" panose="020B0604020202020204" pitchFamily="34" charset="0"/>
                        </a:rPr>
                        <a:t>1959</a:t>
                      </a:r>
                    </a:p>
                  </a:txBody>
                  <a:tcPr marL="13716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r>
                        <a:rPr lang="en-US" sz="1400" b="1" dirty="0">
                          <a:solidFill>
                            <a:srgbClr val="000000"/>
                          </a:solidFill>
                          <a:latin typeface="Arial" panose="020B0604020202020204" pitchFamily="34" charset="0"/>
                          <a:cs typeface="Arial" panose="020B0604020202020204" pitchFamily="34" charset="0"/>
                        </a:rPr>
                        <a:t>66 and 10 months</a:t>
                      </a:r>
                    </a:p>
                  </a:txBody>
                  <a:tcPr marL="13716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97140355"/>
                  </a:ext>
                </a:extLst>
              </a:tr>
              <a:tr h="393082">
                <a:tc>
                  <a:txBody>
                    <a:bodyPr/>
                    <a:lstStyle/>
                    <a:p>
                      <a:r>
                        <a:rPr lang="en-US" sz="1400" b="1" dirty="0">
                          <a:solidFill>
                            <a:srgbClr val="000000"/>
                          </a:solidFill>
                          <a:latin typeface="Arial" panose="020B0604020202020204" pitchFamily="34" charset="0"/>
                          <a:cs typeface="Arial" panose="020B0604020202020204" pitchFamily="34" charset="0"/>
                        </a:rPr>
                        <a:t>1960 and later</a:t>
                      </a:r>
                    </a:p>
                  </a:txBody>
                  <a:tcPr marL="13716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0E0FB">
                        <a:alpha val="50196"/>
                      </a:srgbClr>
                    </a:solidFill>
                  </a:tcPr>
                </a:tc>
                <a:tc>
                  <a:txBody>
                    <a:bodyPr/>
                    <a:lstStyle/>
                    <a:p>
                      <a:r>
                        <a:rPr lang="en-US" sz="1400" b="1" dirty="0">
                          <a:solidFill>
                            <a:srgbClr val="000000"/>
                          </a:solidFill>
                          <a:latin typeface="Arial" panose="020B0604020202020204" pitchFamily="34" charset="0"/>
                          <a:cs typeface="Arial" panose="020B0604020202020204" pitchFamily="34" charset="0"/>
                        </a:rPr>
                        <a:t>67</a:t>
                      </a:r>
                    </a:p>
                  </a:txBody>
                  <a:tcPr marL="13716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244938020"/>
                  </a:ext>
                </a:extLst>
              </a:tr>
            </a:tbl>
          </a:graphicData>
        </a:graphic>
      </p:graphicFrame>
      <p:sp>
        <p:nvSpPr>
          <p:cNvPr id="10" name="Text Placeholder 9">
            <a:extLst>
              <a:ext uri="{FF2B5EF4-FFF2-40B4-BE49-F238E27FC236}">
                <a16:creationId xmlns:a16="http://schemas.microsoft.com/office/drawing/2014/main" id="{62E2952B-7D3D-BA1B-82EB-CD0C8199356D}"/>
              </a:ext>
            </a:extLst>
          </p:cNvPr>
          <p:cNvSpPr>
            <a:spLocks noGrp="1"/>
          </p:cNvSpPr>
          <p:nvPr>
            <p:ph type="body" sz="quarter" idx="10"/>
          </p:nvPr>
        </p:nvSpPr>
        <p:spPr>
          <a:xfrm>
            <a:off x="6512859" y="5196721"/>
            <a:ext cx="4791634" cy="294639"/>
          </a:xfrm>
        </p:spPr>
        <p:txBody>
          <a:bodyPr/>
          <a:lstStyle/>
          <a:p>
            <a:r>
              <a:rPr lang="en-US" dirty="0"/>
              <a:t>Source: </a:t>
            </a:r>
            <a:r>
              <a:rPr lang="en-US" u="sng" dirty="0">
                <a:uFill>
                  <a:solidFill>
                    <a:schemeClr val="bg1"/>
                  </a:solidFill>
                </a:uFill>
                <a:hlinkClick r:id="rId3" tooltip="http://www.ssa.gov">
                  <a:extLst>
                    <a:ext uri="{A12FA001-AC4F-418D-AE19-62706E023703}">
                      <ahyp:hlinkClr xmlns:ahyp="http://schemas.microsoft.com/office/drawing/2018/hyperlinkcolor" val="tx"/>
                    </a:ext>
                  </a:extLst>
                </a:hlinkClick>
              </a:rPr>
              <a:t>ssa.gov</a:t>
            </a:r>
            <a:r>
              <a:rPr lang="en-US" dirty="0"/>
              <a:t>, “Retirement Benefits - 2025," accessed 1/3/25.</a:t>
            </a:r>
          </a:p>
        </p:txBody>
      </p:sp>
      <p:sp>
        <p:nvSpPr>
          <p:cNvPr id="12" name="Text Placeholder 11">
            <a:extLst>
              <a:ext uri="{FF2B5EF4-FFF2-40B4-BE49-F238E27FC236}">
                <a16:creationId xmlns:a16="http://schemas.microsoft.com/office/drawing/2014/main" id="{E5D03749-6AA3-7D0F-730F-92B23B2BF0DD}"/>
              </a:ext>
            </a:extLst>
          </p:cNvPr>
          <p:cNvSpPr>
            <a:spLocks noGrp="1"/>
          </p:cNvSpPr>
          <p:nvPr>
            <p:ph type="body" sz="quarter" idx="13"/>
          </p:nvPr>
        </p:nvSpPr>
        <p:spPr>
          <a:xfrm>
            <a:off x="927100" y="5643280"/>
            <a:ext cx="10351135" cy="588962"/>
          </a:xfrm>
        </p:spPr>
        <p:txBody>
          <a:bodyPr/>
          <a:lstStyle/>
          <a:p>
            <a:r>
              <a:rPr lang="en-US" dirty="0"/>
              <a:t>The later you claim, the more you can receive.</a:t>
            </a:r>
          </a:p>
        </p:txBody>
      </p:sp>
      <p:sp>
        <p:nvSpPr>
          <p:cNvPr id="4" name="Slide Number Placeholder 3">
            <a:extLst>
              <a:ext uri="{FF2B5EF4-FFF2-40B4-BE49-F238E27FC236}">
                <a16:creationId xmlns:a16="http://schemas.microsoft.com/office/drawing/2014/main" id="{499B2DCE-3D71-5B3E-5D38-DBB9AEB579D9}"/>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8</a:t>
            </a:fld>
            <a:endParaRPr lang="en-US" dirty="0"/>
          </a:p>
        </p:txBody>
      </p:sp>
    </p:spTree>
    <p:extLst>
      <p:ext uri="{BB962C8B-B14F-4D97-AF65-F5344CB8AC3E}">
        <p14:creationId xmlns:p14="http://schemas.microsoft.com/office/powerpoint/2010/main" val="3182155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62AE87-C80E-3F6A-4DB0-F31A0DCC2BCD}"/>
              </a:ext>
            </a:extLst>
          </p:cNvPr>
          <p:cNvSpPr>
            <a:spLocks noGrp="1"/>
          </p:cNvSpPr>
          <p:nvPr>
            <p:ph type="title"/>
          </p:nvPr>
        </p:nvSpPr>
        <p:spPr/>
        <p:txBody>
          <a:bodyPr/>
          <a:lstStyle/>
          <a:p>
            <a:r>
              <a:rPr lang="en-US" dirty="0"/>
              <a:t>Option 1: Take it early</a:t>
            </a:r>
          </a:p>
        </p:txBody>
      </p:sp>
      <p:sp>
        <p:nvSpPr>
          <p:cNvPr id="10" name="Text Placeholder 7">
            <a:extLst>
              <a:ext uri="{FF2B5EF4-FFF2-40B4-BE49-F238E27FC236}">
                <a16:creationId xmlns:a16="http://schemas.microsoft.com/office/drawing/2014/main" id="{6C4DBB13-4509-182B-E9EE-9DCFDD0D7425}"/>
              </a:ext>
              <a:ext uri="{C183D7F6-B498-43B3-948B-1728B52AA6E4}">
                <adec:decorative xmlns:adec="http://schemas.microsoft.com/office/drawing/2017/decorative" val="0"/>
              </a:ext>
            </a:extLst>
          </p:cNvPr>
          <p:cNvSpPr>
            <a:spLocks noGrp="1"/>
          </p:cNvSpPr>
          <p:nvPr>
            <p:ph type="body" sz="quarter" idx="15"/>
          </p:nvPr>
        </p:nvSpPr>
        <p:spPr>
          <a:xfrm>
            <a:off x="6096000" y="3583"/>
            <a:ext cx="5222489" cy="407102"/>
          </a:xfrm>
        </p:spPr>
        <p:txBody>
          <a:bodyPr/>
          <a:lstStyle/>
          <a:p>
            <a:r>
              <a:rPr lang="en-US" dirty="0">
                <a:solidFill>
                  <a:schemeClr val="tx1"/>
                </a:solidFill>
              </a:rPr>
              <a:t>SOCIAL SECURITY</a:t>
            </a:r>
            <a:r>
              <a:rPr lang="en-US" dirty="0"/>
              <a:t> ACTION PLANNER</a:t>
            </a:r>
          </a:p>
        </p:txBody>
      </p:sp>
      <p:sp>
        <p:nvSpPr>
          <p:cNvPr id="4" name="Content Placeholder 3">
            <a:extLst>
              <a:ext uri="{FF2B5EF4-FFF2-40B4-BE49-F238E27FC236}">
                <a16:creationId xmlns:a16="http://schemas.microsoft.com/office/drawing/2014/main" id="{957C2A41-DCC9-74FC-1C74-30A47D2BEC3E}"/>
              </a:ext>
            </a:extLst>
          </p:cNvPr>
          <p:cNvSpPr>
            <a:spLocks noGrp="1"/>
          </p:cNvSpPr>
          <p:nvPr>
            <p:ph idx="1"/>
          </p:nvPr>
        </p:nvSpPr>
        <p:spPr>
          <a:xfrm>
            <a:off x="854477" y="1605168"/>
            <a:ext cx="10287000" cy="837374"/>
          </a:xfrm>
        </p:spPr>
        <p:txBody>
          <a:bodyPr/>
          <a:lstStyle/>
          <a:p>
            <a:pPr marL="0" indent="0">
              <a:buNone/>
            </a:pPr>
            <a:r>
              <a:rPr lang="en-US" sz="2000" dirty="0"/>
              <a:t>Social Security can begin as early as age 62, but retirement benefits will be reduced by as much as 30%</a:t>
            </a:r>
          </a:p>
        </p:txBody>
      </p:sp>
      <p:graphicFrame>
        <p:nvGraphicFramePr>
          <p:cNvPr id="8" name="Table 8">
            <a:extLst>
              <a:ext uri="{FF2B5EF4-FFF2-40B4-BE49-F238E27FC236}">
                <a16:creationId xmlns:a16="http://schemas.microsoft.com/office/drawing/2014/main" id="{A6182182-210C-2ACB-3E55-55A5916B59FC}"/>
              </a:ext>
            </a:extLst>
          </p:cNvPr>
          <p:cNvGraphicFramePr>
            <a:graphicFrameLocks noGrp="1"/>
          </p:cNvGraphicFramePr>
          <p:nvPr>
            <p:ph type="tbl" sz="quarter" idx="12"/>
            <p:extLst>
              <p:ext uri="{D42A27DB-BD31-4B8C-83A1-F6EECF244321}">
                <p14:modId xmlns:p14="http://schemas.microsoft.com/office/powerpoint/2010/main" val="2197091239"/>
              </p:ext>
            </p:extLst>
          </p:nvPr>
        </p:nvGraphicFramePr>
        <p:xfrm>
          <a:off x="933450" y="2590225"/>
          <a:ext cx="10325100" cy="3175000"/>
        </p:xfrm>
        <a:graphic>
          <a:graphicData uri="http://schemas.openxmlformats.org/drawingml/2006/table">
            <a:tbl>
              <a:tblPr firstRow="1" bandRow="1">
                <a:tableStyleId>{5C22544A-7EE6-4342-B048-85BDC9FD1C3A}</a:tableStyleId>
              </a:tblPr>
              <a:tblGrid>
                <a:gridCol w="3441700">
                  <a:extLst>
                    <a:ext uri="{9D8B030D-6E8A-4147-A177-3AD203B41FA5}">
                      <a16:colId xmlns:a16="http://schemas.microsoft.com/office/drawing/2014/main" val="2485211144"/>
                    </a:ext>
                  </a:extLst>
                </a:gridCol>
                <a:gridCol w="3441700">
                  <a:extLst>
                    <a:ext uri="{9D8B030D-6E8A-4147-A177-3AD203B41FA5}">
                      <a16:colId xmlns:a16="http://schemas.microsoft.com/office/drawing/2014/main" val="3663043196"/>
                    </a:ext>
                  </a:extLst>
                </a:gridCol>
                <a:gridCol w="3441700">
                  <a:extLst>
                    <a:ext uri="{9D8B030D-6E8A-4147-A177-3AD203B41FA5}">
                      <a16:colId xmlns:a16="http://schemas.microsoft.com/office/drawing/2014/main" val="2051338433"/>
                    </a:ext>
                  </a:extLst>
                </a:gridCol>
              </a:tblGrid>
              <a:tr h="546514">
                <a:tc>
                  <a:txBody>
                    <a:bodyPr/>
                    <a:lstStyle/>
                    <a:p>
                      <a:pPr algn="ctr"/>
                      <a:r>
                        <a:rPr lang="en-US" sz="1600" dirty="0">
                          <a:solidFill>
                            <a:schemeClr val="bg1"/>
                          </a:solidFill>
                          <a:latin typeface="Arial" panose="020B0604020202020204" pitchFamily="34" charset="0"/>
                          <a:cs typeface="Arial" panose="020B0604020202020204" pitchFamily="34" charset="0"/>
                        </a:rPr>
                        <a:t>If you begin benefits at age 62, and your full retirement age is: </a:t>
                      </a:r>
                    </a:p>
                  </a:txBody>
                  <a:tcPr anchor="ctr">
                    <a:solidFill>
                      <a:schemeClr val="tx2"/>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Your $1,000 benefit will be reduced to:</a:t>
                      </a:r>
                    </a:p>
                  </a:txBody>
                  <a:tcPr anchor="ctr">
                    <a:solidFill>
                      <a:srgbClr val="EC602F"/>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That’s a percentage decline of:</a:t>
                      </a:r>
                    </a:p>
                  </a:txBody>
                  <a:tcPr anchor="ctr">
                    <a:solidFill>
                      <a:srgbClr val="EC602F"/>
                    </a:solidFill>
                  </a:tcPr>
                </a:tc>
                <a:extLst>
                  <a:ext uri="{0D108BD9-81ED-4DB2-BD59-A6C34878D82A}">
                    <a16:rowId xmlns:a16="http://schemas.microsoft.com/office/drawing/2014/main" val="2537947304"/>
                  </a:ext>
                </a:extLst>
              </a:tr>
              <a:tr h="370840">
                <a:tc>
                  <a:txBody>
                    <a:bodyPr/>
                    <a:lstStyle/>
                    <a:p>
                      <a:r>
                        <a:rPr lang="en-US" sz="1600" b="1" dirty="0">
                          <a:solidFill>
                            <a:srgbClr val="000000"/>
                          </a:solidFill>
                          <a:latin typeface="Arial" panose="020B0604020202020204" pitchFamily="34" charset="0"/>
                          <a:cs typeface="Arial" panose="020B0604020202020204" pitchFamily="34" charset="0"/>
                        </a:rPr>
                        <a:t>66</a:t>
                      </a:r>
                    </a:p>
                  </a:txBody>
                  <a:tcPr marL="182880" anchor="ctr">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rgbClr val="E0E0FB">
                        <a:alpha val="50196"/>
                      </a:srgbClr>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$750</a:t>
                      </a: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-25%</a:t>
                      </a:r>
                    </a:p>
                  </a:txBody>
                  <a:tcPr anchor="ctr">
                    <a:lnL w="3175" cap="flat" cmpd="sng" algn="ctr">
                      <a:solidFill>
                        <a:schemeClr val="tx2"/>
                      </a:solidFill>
                      <a:prstDash val="solid"/>
                      <a:round/>
                      <a:headEnd type="none" w="med" len="med"/>
                      <a:tailEnd type="none" w="med" len="med"/>
                    </a:lnL>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474531151"/>
                  </a:ext>
                </a:extLst>
              </a:tr>
              <a:tr h="370840">
                <a:tc>
                  <a:txBody>
                    <a:bodyPr/>
                    <a:lstStyle/>
                    <a:p>
                      <a:r>
                        <a:rPr lang="en-US" sz="1600" b="1" dirty="0">
                          <a:solidFill>
                            <a:srgbClr val="000000"/>
                          </a:solidFill>
                          <a:latin typeface="Arial" panose="020B0604020202020204" pitchFamily="34" charset="0"/>
                          <a:cs typeface="Arial" panose="020B0604020202020204" pitchFamily="34" charset="0"/>
                        </a:rPr>
                        <a:t>66 and 2 months</a:t>
                      </a:r>
                    </a:p>
                  </a:txBody>
                  <a:tcPr marL="18288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E0E0FB">
                        <a:alpha val="50196"/>
                      </a:srgbClr>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$741</a:t>
                      </a: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-26%</a:t>
                      </a:r>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781544044"/>
                  </a:ext>
                </a:extLst>
              </a:tr>
              <a:tr h="370840">
                <a:tc>
                  <a:txBody>
                    <a:bodyPr/>
                    <a:lstStyle/>
                    <a:p>
                      <a:r>
                        <a:rPr lang="en-US" sz="1600" b="1" dirty="0">
                          <a:solidFill>
                            <a:srgbClr val="000000"/>
                          </a:solidFill>
                          <a:latin typeface="Arial" panose="020B0604020202020204" pitchFamily="34" charset="0"/>
                          <a:cs typeface="Arial" panose="020B0604020202020204" pitchFamily="34" charset="0"/>
                        </a:rPr>
                        <a:t>66 and 4 months</a:t>
                      </a:r>
                    </a:p>
                  </a:txBody>
                  <a:tcPr marL="18288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E0E0FB">
                        <a:alpha val="50196"/>
                      </a:srgbClr>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$733</a:t>
                      </a: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-27%</a:t>
                      </a:r>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259007264"/>
                  </a:ext>
                </a:extLst>
              </a:tr>
              <a:tr h="370840">
                <a:tc>
                  <a:txBody>
                    <a:bodyPr/>
                    <a:lstStyle/>
                    <a:p>
                      <a:r>
                        <a:rPr lang="en-US" sz="1600" b="1" dirty="0">
                          <a:solidFill>
                            <a:srgbClr val="000000"/>
                          </a:solidFill>
                          <a:latin typeface="Arial" panose="020B0604020202020204" pitchFamily="34" charset="0"/>
                          <a:cs typeface="Arial" panose="020B0604020202020204" pitchFamily="34" charset="0"/>
                        </a:rPr>
                        <a:t>66 and 6 months</a:t>
                      </a:r>
                    </a:p>
                  </a:txBody>
                  <a:tcPr marL="18288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E0E0FB">
                        <a:alpha val="50196"/>
                      </a:srgbClr>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$725</a:t>
                      </a: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-28%</a:t>
                      </a:r>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31569668"/>
                  </a:ext>
                </a:extLst>
              </a:tr>
              <a:tr h="370840">
                <a:tc>
                  <a:txBody>
                    <a:bodyPr/>
                    <a:lstStyle/>
                    <a:p>
                      <a:r>
                        <a:rPr lang="en-US" sz="1600" b="1" dirty="0">
                          <a:solidFill>
                            <a:srgbClr val="000000"/>
                          </a:solidFill>
                          <a:latin typeface="Arial" panose="020B0604020202020204" pitchFamily="34" charset="0"/>
                          <a:cs typeface="Arial" panose="020B0604020202020204" pitchFamily="34" charset="0"/>
                        </a:rPr>
                        <a:t>66 and 8 months</a:t>
                      </a:r>
                    </a:p>
                  </a:txBody>
                  <a:tcPr marL="18288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E0E0FB">
                        <a:alpha val="50196"/>
                      </a:srgbClr>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$716</a:t>
                      </a: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-28%</a:t>
                      </a:r>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37753814"/>
                  </a:ext>
                </a:extLst>
              </a:tr>
              <a:tr h="370840">
                <a:tc>
                  <a:txBody>
                    <a:bodyPr/>
                    <a:lstStyle/>
                    <a:p>
                      <a:r>
                        <a:rPr lang="en-US" sz="1600" b="1" dirty="0">
                          <a:solidFill>
                            <a:srgbClr val="000000"/>
                          </a:solidFill>
                          <a:latin typeface="Arial" panose="020B0604020202020204" pitchFamily="34" charset="0"/>
                          <a:cs typeface="Arial" panose="020B0604020202020204" pitchFamily="34" charset="0"/>
                        </a:rPr>
                        <a:t>66 and 10 months</a:t>
                      </a:r>
                    </a:p>
                  </a:txBody>
                  <a:tcPr marL="18288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E0E0FB">
                        <a:alpha val="50196"/>
                      </a:srgbClr>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$708</a:t>
                      </a: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-29%</a:t>
                      </a:r>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36068503"/>
                  </a:ext>
                </a:extLst>
              </a:tr>
              <a:tr h="370840">
                <a:tc>
                  <a:txBody>
                    <a:bodyPr/>
                    <a:lstStyle/>
                    <a:p>
                      <a:r>
                        <a:rPr lang="en-US" sz="1600" b="1" dirty="0">
                          <a:solidFill>
                            <a:srgbClr val="000000"/>
                          </a:solidFill>
                          <a:latin typeface="Arial" panose="020B0604020202020204" pitchFamily="34" charset="0"/>
                          <a:cs typeface="Arial" panose="020B0604020202020204" pitchFamily="34" charset="0"/>
                        </a:rPr>
                        <a:t>67</a:t>
                      </a:r>
                    </a:p>
                  </a:txBody>
                  <a:tcPr marL="18288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solidFill>
                      <a:srgbClr val="E0E0FB">
                        <a:alpha val="50196"/>
                      </a:srgbClr>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$700</a:t>
                      </a:r>
                    </a:p>
                  </a:txBody>
                  <a:tcPr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solidFill>
                      <a:schemeClr val="bg1"/>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-30%</a:t>
                      </a:r>
                    </a:p>
                  </a:txBody>
                  <a:tcPr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1970724775"/>
                  </a:ext>
                </a:extLst>
              </a:tr>
            </a:tbl>
          </a:graphicData>
        </a:graphic>
      </p:graphicFrame>
      <p:sp>
        <p:nvSpPr>
          <p:cNvPr id="5" name="Text Placeholder 4">
            <a:extLst>
              <a:ext uri="{FF2B5EF4-FFF2-40B4-BE49-F238E27FC236}">
                <a16:creationId xmlns:a16="http://schemas.microsoft.com/office/drawing/2014/main" id="{17AC2825-5DBA-332D-0109-C0FE330D5B69}"/>
              </a:ext>
            </a:extLst>
          </p:cNvPr>
          <p:cNvSpPr>
            <a:spLocks noGrp="1"/>
          </p:cNvSpPr>
          <p:nvPr>
            <p:ph type="body" sz="quarter" idx="10"/>
          </p:nvPr>
        </p:nvSpPr>
        <p:spPr>
          <a:xfrm>
            <a:off x="858599" y="5880301"/>
            <a:ext cx="10287000" cy="371609"/>
          </a:xfrm>
        </p:spPr>
        <p:txBody>
          <a:bodyPr/>
          <a:lstStyle/>
          <a:p>
            <a:r>
              <a:rPr lang="en-US" dirty="0">
                <a:solidFill>
                  <a:srgbClr val="000000"/>
                </a:solidFill>
              </a:rPr>
              <a:t>Source: </a:t>
            </a:r>
            <a:r>
              <a:rPr lang="en-US" u="sng" dirty="0">
                <a:uFill>
                  <a:solidFill>
                    <a:schemeClr val="bg1"/>
                  </a:solidFill>
                </a:uFill>
                <a:hlinkClick r:id="rId3" tooltip="http://www.ssa.gov">
                  <a:extLst>
                    <a:ext uri="{A12FA001-AC4F-418D-AE19-62706E023703}">
                      <ahyp:hlinkClr xmlns:ahyp="http://schemas.microsoft.com/office/drawing/2018/hyperlinkcolor" val="tx"/>
                    </a:ext>
                  </a:extLst>
                </a:hlinkClick>
              </a:rPr>
              <a:t>ssa.gov</a:t>
            </a:r>
            <a:r>
              <a:rPr lang="en-US" dirty="0">
                <a:solidFill>
                  <a:srgbClr val="000000"/>
                </a:solidFill>
              </a:rPr>
              <a:t>, “Social Security Benefits - Effect of Early or Delayed Retirement on Retirement Benefits,” and “Social Security Benefits - Early or Late Retirement? calculator,” accessed 1/2/25.</a:t>
            </a:r>
          </a:p>
        </p:txBody>
      </p:sp>
      <p:sp>
        <p:nvSpPr>
          <p:cNvPr id="9" name="Slide Number Placeholder 8">
            <a:extLst>
              <a:ext uri="{FF2B5EF4-FFF2-40B4-BE49-F238E27FC236}">
                <a16:creationId xmlns:a16="http://schemas.microsoft.com/office/drawing/2014/main" id="{45173C29-4A16-6845-6BCC-BA8814101FEB}"/>
              </a:ext>
              <a:ext uri="{C183D7F6-B498-43B3-948B-1728B52AA6E4}">
                <adec:decorative xmlns:adec="http://schemas.microsoft.com/office/drawing/2017/decorative" val="1"/>
              </a:ext>
            </a:extLst>
          </p:cNvPr>
          <p:cNvSpPr>
            <a:spLocks noGrp="1"/>
          </p:cNvSpPr>
          <p:nvPr>
            <p:ph type="sldNum" sz="quarter" idx="4"/>
          </p:nvPr>
        </p:nvSpPr>
        <p:spPr>
          <a:xfrm>
            <a:off x="11369040" y="6477165"/>
            <a:ext cx="641748" cy="365125"/>
          </a:xfrm>
        </p:spPr>
        <p:txBody>
          <a:bodyPr/>
          <a:lstStyle/>
          <a:p>
            <a:fld id="{F62CFA22-DBD5-F54D-8D99-17062104D0E0}" type="slidenum">
              <a:rPr lang="en-US" smtClean="0"/>
              <a:pPr/>
              <a:t>9</a:t>
            </a:fld>
            <a:endParaRPr lang="en-US" dirty="0"/>
          </a:p>
        </p:txBody>
      </p:sp>
    </p:spTree>
    <p:extLst>
      <p:ext uri="{BB962C8B-B14F-4D97-AF65-F5344CB8AC3E}">
        <p14:creationId xmlns:p14="http://schemas.microsoft.com/office/powerpoint/2010/main" val="3309791780"/>
      </p:ext>
    </p:extLst>
  </p:cSld>
  <p:clrMapOvr>
    <a:masterClrMapping/>
  </p:clrMapOvr>
</p:sld>
</file>

<file path=ppt/theme/theme1.xml><?xml version="1.0" encoding="utf-8"?>
<a:theme xmlns:a="http://schemas.openxmlformats.org/drawingml/2006/main" name="Office Theme">
  <a:themeElements>
    <a:clrScheme name="Corebridge ">
      <a:dk1>
        <a:srgbClr val="20113E"/>
      </a:dk1>
      <a:lt1>
        <a:srgbClr val="FFFFFF"/>
      </a:lt1>
      <a:dk2>
        <a:srgbClr val="4F00CA"/>
      </a:dk2>
      <a:lt2>
        <a:srgbClr val="E0E0FB"/>
      </a:lt2>
      <a:accent1>
        <a:srgbClr val="C053EF"/>
      </a:accent1>
      <a:accent2>
        <a:srgbClr val="41ACF6"/>
      </a:accent2>
      <a:accent3>
        <a:srgbClr val="4CD6BB"/>
      </a:accent3>
      <a:accent4>
        <a:srgbClr val="FA9354"/>
      </a:accent4>
      <a:accent5>
        <a:srgbClr val="008B7E"/>
      </a:accent5>
      <a:accent6>
        <a:srgbClr val="D5F3F3"/>
      </a:accent6>
      <a:hlink>
        <a:srgbClr val="3461FF"/>
      </a:hlink>
      <a:folHlink>
        <a:srgbClr val="EC60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orebridge ">
      <a:dk1>
        <a:srgbClr val="20113E"/>
      </a:dk1>
      <a:lt1>
        <a:srgbClr val="FFFFFF"/>
      </a:lt1>
      <a:dk2>
        <a:srgbClr val="4F00CA"/>
      </a:dk2>
      <a:lt2>
        <a:srgbClr val="E0E0FB"/>
      </a:lt2>
      <a:accent1>
        <a:srgbClr val="C053EF"/>
      </a:accent1>
      <a:accent2>
        <a:srgbClr val="41ACF6"/>
      </a:accent2>
      <a:accent3>
        <a:srgbClr val="4CD6BB"/>
      </a:accent3>
      <a:accent4>
        <a:srgbClr val="FA9354"/>
      </a:accent4>
      <a:accent5>
        <a:srgbClr val="008B7E"/>
      </a:accent5>
      <a:accent6>
        <a:srgbClr val="D5F3F3"/>
      </a:accent6>
      <a:hlink>
        <a:srgbClr val="3461FF"/>
      </a:hlink>
      <a:folHlink>
        <a:srgbClr val="EC60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25252</TotalTime>
  <Words>9029</Words>
  <Application>Microsoft Office PowerPoint</Application>
  <PresentationFormat>Widescreen</PresentationFormat>
  <Paragraphs>726</Paragraphs>
  <Slides>37</Slides>
  <Notes>37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ＭＳ Ｐゴシック</vt:lpstr>
      <vt:lpstr>Arial</vt:lpstr>
      <vt:lpstr>Arial Narrow</vt:lpstr>
      <vt:lpstr>Calibri</vt:lpstr>
      <vt:lpstr>Wingdings</vt:lpstr>
      <vt:lpstr>Office Theme</vt:lpstr>
      <vt:lpstr>1_Office Theme</vt:lpstr>
      <vt:lpstr>Explore Social Security options for the future you envision </vt:lpstr>
      <vt:lpstr>Please note</vt:lpstr>
      <vt:lpstr>Social Security timing—a strategic decision</vt:lpstr>
      <vt:lpstr>A hypothetical snapshot of benefits</vt:lpstr>
      <vt:lpstr>Social Security Update</vt:lpstr>
      <vt:lpstr>Today’s agenda</vt:lpstr>
      <vt:lpstr>Today’s agenda </vt:lpstr>
      <vt:lpstr>Understanding your options</vt:lpstr>
      <vt:lpstr>Option 1: Take it early</vt:lpstr>
      <vt:lpstr>Option 2: Start at Full Retirement Age (FRA)</vt:lpstr>
      <vt:lpstr>Option 3: Delay past your FRA and get even more</vt:lpstr>
      <vt:lpstr>Option 4: Capitalize on spousal benefits</vt:lpstr>
      <vt:lpstr>Option 5: Take advantage of survivors benefits</vt:lpstr>
      <vt:lpstr>Agenda – section 2</vt:lpstr>
      <vt:lpstr>5 keys to deciding when to start</vt:lpstr>
      <vt:lpstr>Estimate your benefits</vt:lpstr>
      <vt:lpstr>Consider how long your retirement will last</vt:lpstr>
      <vt:lpstr>Determine if you will continue working</vt:lpstr>
      <vt:lpstr>Look at the tax consequences</vt:lpstr>
      <vt:lpstr>Don’t overlook survivors benefits</vt:lpstr>
      <vt:lpstr>Agenda – section 3</vt:lpstr>
      <vt:lpstr>1. Staggered election for married couples</vt:lpstr>
      <vt:lpstr>Example: Staggered election</vt:lpstr>
      <vt:lpstr>2. Claim survivors benefits early</vt:lpstr>
      <vt:lpstr>Example: Received an additional $85,800 in survivors benefits</vt:lpstr>
      <vt:lpstr>Changes to Social Security filing strategies you should  be aware of</vt:lpstr>
      <vt:lpstr>Changes to spousal benefits ― filing a restricted application</vt:lpstr>
      <vt:lpstr>3. Build an income bridge to help increase future benefits</vt:lpstr>
      <vt:lpstr>Agenda – section 4</vt:lpstr>
      <vt:lpstr>Impact on Social Security benefits</vt:lpstr>
      <vt:lpstr>Medicare: An overview</vt:lpstr>
      <vt:lpstr>Medicare: An overview (continued)</vt:lpstr>
      <vt:lpstr>Addressing the gaps with Medicare Supplement Insurance</vt:lpstr>
      <vt:lpstr>ACTION PLANNER  Action Steps</vt:lpstr>
      <vt:lpstr>Important information</vt:lpstr>
      <vt:lpstr>Help make the most of your  Social Security benefits!</vt:lpstr>
      <vt:lpstr>Disclosure</vt:lpstr>
    </vt:vector>
  </TitlesOfParts>
  <Company>Corebridge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Explore Social Security Options for the Future you Envision</dc:title>
  <dc:subject>Explore Social Security Options for the Future you Envision</dc:subject>
  <dc:creator>Corebridge Financial</dc:creator>
  <cp:keywords>Explore Social Security Options for the Future you Envision, Corebridge Financial</cp:keywords>
  <cp:lastModifiedBy>Bartlett, Callum J</cp:lastModifiedBy>
  <cp:revision>332</cp:revision>
  <dcterms:created xsi:type="dcterms:W3CDTF">2022-09-08T02:33:20Z</dcterms:created>
  <dcterms:modified xsi:type="dcterms:W3CDTF">2025-09-16T23:17:38Z</dcterms:modified>
</cp:coreProperties>
</file>